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469" r:id="rId3"/>
    <p:sldId id="389" r:id="rId4"/>
    <p:sldId id="391" r:id="rId5"/>
    <p:sldId id="392" r:id="rId6"/>
    <p:sldId id="388" r:id="rId7"/>
    <p:sldId id="386" r:id="rId8"/>
    <p:sldId id="393" r:id="rId9"/>
    <p:sldId id="394" r:id="rId10"/>
    <p:sldId id="395" r:id="rId11"/>
    <p:sldId id="396" r:id="rId12"/>
    <p:sldId id="537" r:id="rId13"/>
    <p:sldId id="402" r:id="rId14"/>
    <p:sldId id="594" r:id="rId15"/>
    <p:sldId id="595" r:id="rId16"/>
    <p:sldId id="566" r:id="rId17"/>
    <p:sldId id="567" r:id="rId18"/>
    <p:sldId id="568" r:id="rId19"/>
    <p:sldId id="262" r:id="rId20"/>
    <p:sldId id="596" r:id="rId21"/>
    <p:sldId id="598" r:id="rId22"/>
    <p:sldId id="599" r:id="rId23"/>
    <p:sldId id="602" r:id="rId24"/>
    <p:sldId id="264" r:id="rId25"/>
    <p:sldId id="265" r:id="rId26"/>
    <p:sldId id="285" r:id="rId27"/>
    <p:sldId id="601" r:id="rId28"/>
    <p:sldId id="286" r:id="rId29"/>
    <p:sldId id="600" r:id="rId30"/>
    <p:sldId id="268" r:id="rId31"/>
    <p:sldId id="603" r:id="rId32"/>
    <p:sldId id="597" r:id="rId33"/>
    <p:sldId id="274" r:id="rId34"/>
    <p:sldId id="277" r:id="rId35"/>
    <p:sldId id="269" r:id="rId36"/>
    <p:sldId id="280" r:id="rId37"/>
    <p:sldId id="281" r:id="rId38"/>
    <p:sldId id="273" r:id="rId39"/>
    <p:sldId id="292" r:id="rId40"/>
    <p:sldId id="343" r:id="rId41"/>
    <p:sldId id="290" r:id="rId42"/>
    <p:sldId id="328" r:id="rId43"/>
    <p:sldId id="329" r:id="rId44"/>
    <p:sldId id="279" r:id="rId45"/>
    <p:sldId id="338" r:id="rId46"/>
    <p:sldId id="323" r:id="rId47"/>
    <p:sldId id="327" r:id="rId48"/>
    <p:sldId id="289" r:id="rId49"/>
    <p:sldId id="346" r:id="rId50"/>
    <p:sldId id="291" r:id="rId51"/>
    <p:sldId id="27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2AE02-87D2-9147-8CBB-8F088EA2BDBC}" v="82" dt="2023-07-08T20:05:31.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p:restoredTop sz="76054"/>
  </p:normalViewPr>
  <p:slideViewPr>
    <p:cSldViewPr snapToGrid="0" snapToObjects="1">
      <p:cViewPr varScale="1">
        <p:scale>
          <a:sx n="96" d="100"/>
          <a:sy n="96" d="100"/>
        </p:scale>
        <p:origin x="8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Nicola F" userId="09927a30-f52b-4007-a02a-c051782fbddc" providerId="ADAL" clId="{3E92AE02-87D2-9147-8CBB-8F088EA2BDBC}"/>
    <pc:docChg chg="undo redo custSel addSld delSld modSld sldOrd">
      <pc:chgData name="Mueller, Nicola F" userId="09927a30-f52b-4007-a02a-c051782fbddc" providerId="ADAL" clId="{3E92AE02-87D2-9147-8CBB-8F088EA2BDBC}" dt="2023-07-08T20:05:31.425" v="585"/>
      <pc:docMkLst>
        <pc:docMk/>
      </pc:docMkLst>
      <pc:sldChg chg="addSp delSp modSp mod">
        <pc:chgData name="Mueller, Nicola F" userId="09927a30-f52b-4007-a02a-c051782fbddc" providerId="ADAL" clId="{3E92AE02-87D2-9147-8CBB-8F088EA2BDBC}" dt="2023-07-08T18:06:46.365" v="18" actId="6549"/>
        <pc:sldMkLst>
          <pc:docMk/>
          <pc:sldMk cId="3065312308" sldId="256"/>
        </pc:sldMkLst>
        <pc:spChg chg="mod">
          <ac:chgData name="Mueller, Nicola F" userId="09927a30-f52b-4007-a02a-c051782fbddc" providerId="ADAL" clId="{3E92AE02-87D2-9147-8CBB-8F088EA2BDBC}" dt="2023-07-08T18:06:46.365" v="18" actId="6549"/>
          <ac:spMkLst>
            <pc:docMk/>
            <pc:sldMk cId="3065312308" sldId="256"/>
            <ac:spMk id="3" creationId="{E36B451F-7E1A-604E-8569-A65F7995F7BD}"/>
          </ac:spMkLst>
        </pc:spChg>
        <pc:picChg chg="add mod">
          <ac:chgData name="Mueller, Nicola F" userId="09927a30-f52b-4007-a02a-c051782fbddc" providerId="ADAL" clId="{3E92AE02-87D2-9147-8CBB-8F088EA2BDBC}" dt="2023-07-08T18:06:43.526" v="17"/>
          <ac:picMkLst>
            <pc:docMk/>
            <pc:sldMk cId="3065312308" sldId="256"/>
            <ac:picMk id="5" creationId="{D9C3950F-3C32-5C39-0A4C-B5808A2F8C8D}"/>
          </ac:picMkLst>
        </pc:picChg>
        <pc:picChg chg="del">
          <ac:chgData name="Mueller, Nicola F" userId="09927a30-f52b-4007-a02a-c051782fbddc" providerId="ADAL" clId="{3E92AE02-87D2-9147-8CBB-8F088EA2BDBC}" dt="2023-07-08T18:06:43.192" v="16" actId="478"/>
          <ac:picMkLst>
            <pc:docMk/>
            <pc:sldMk cId="3065312308" sldId="256"/>
            <ac:picMk id="9" creationId="{1AFF4F71-3A7E-30BA-5392-2B612B9DEE51}"/>
          </ac:picMkLst>
        </pc:picChg>
      </pc:sldChg>
      <pc:sldChg chg="add del">
        <pc:chgData name="Mueller, Nicola F" userId="09927a30-f52b-4007-a02a-c051782fbddc" providerId="ADAL" clId="{3E92AE02-87D2-9147-8CBB-8F088EA2BDBC}" dt="2023-07-08T18:07:32.419" v="23" actId="2696"/>
        <pc:sldMkLst>
          <pc:docMk/>
          <pc:sldMk cId="1165016335" sldId="259"/>
        </pc:sldMkLst>
      </pc:sldChg>
      <pc:sldChg chg="add del">
        <pc:chgData name="Mueller, Nicola F" userId="09927a30-f52b-4007-a02a-c051782fbddc" providerId="ADAL" clId="{3E92AE02-87D2-9147-8CBB-8F088EA2BDBC}" dt="2023-07-08T18:07:32.419" v="23" actId="2696"/>
        <pc:sldMkLst>
          <pc:docMk/>
          <pc:sldMk cId="668853307" sldId="260"/>
        </pc:sldMkLst>
      </pc:sldChg>
      <pc:sldChg chg="add del">
        <pc:chgData name="Mueller, Nicola F" userId="09927a30-f52b-4007-a02a-c051782fbddc" providerId="ADAL" clId="{3E92AE02-87D2-9147-8CBB-8F088EA2BDBC}" dt="2023-07-08T18:07:32.419" v="23" actId="2696"/>
        <pc:sldMkLst>
          <pc:docMk/>
          <pc:sldMk cId="2966369087" sldId="261"/>
        </pc:sldMkLst>
      </pc:sldChg>
      <pc:sldChg chg="addSp modSp add del mod">
        <pc:chgData name="Mueller, Nicola F" userId="09927a30-f52b-4007-a02a-c051782fbddc" providerId="ADAL" clId="{3E92AE02-87D2-9147-8CBB-8F088EA2BDBC}" dt="2023-07-08T18:15:52.365" v="48" actId="1076"/>
        <pc:sldMkLst>
          <pc:docMk/>
          <pc:sldMk cId="231403973" sldId="262"/>
        </pc:sldMkLst>
        <pc:spChg chg="add mod">
          <ac:chgData name="Mueller, Nicola F" userId="09927a30-f52b-4007-a02a-c051782fbddc" providerId="ADAL" clId="{3E92AE02-87D2-9147-8CBB-8F088EA2BDBC}" dt="2023-07-08T18:15:16.394" v="34" actId="2085"/>
          <ac:spMkLst>
            <pc:docMk/>
            <pc:sldMk cId="231403973" sldId="262"/>
            <ac:spMk id="4" creationId="{D70A05C9-5EE2-1DB3-AE29-9CC83E9D737C}"/>
          </ac:spMkLst>
        </pc:spChg>
        <pc:spChg chg="add mod">
          <ac:chgData name="Mueller, Nicola F" userId="09927a30-f52b-4007-a02a-c051782fbddc" providerId="ADAL" clId="{3E92AE02-87D2-9147-8CBB-8F088EA2BDBC}" dt="2023-07-08T18:15:34.445" v="40" actId="14100"/>
          <ac:spMkLst>
            <pc:docMk/>
            <pc:sldMk cId="231403973" sldId="262"/>
            <ac:spMk id="6" creationId="{BFC46C1A-75DF-9213-C9D3-5A69CC92F22F}"/>
          </ac:spMkLst>
        </pc:spChg>
        <pc:picChg chg="add mod modCrop">
          <ac:chgData name="Mueller, Nicola F" userId="09927a30-f52b-4007-a02a-c051782fbddc" providerId="ADAL" clId="{3E92AE02-87D2-9147-8CBB-8F088EA2BDBC}" dt="2023-07-08T18:15:50.863" v="46" actId="1076"/>
          <ac:picMkLst>
            <pc:docMk/>
            <pc:sldMk cId="231403973" sldId="262"/>
            <ac:picMk id="2" creationId="{A45C92DF-1971-19A6-32B0-6E1FAB6DC246}"/>
          </ac:picMkLst>
        </pc:picChg>
        <pc:picChg chg="add mod modCrop">
          <ac:chgData name="Mueller, Nicola F" userId="09927a30-f52b-4007-a02a-c051782fbddc" providerId="ADAL" clId="{3E92AE02-87D2-9147-8CBB-8F088EA2BDBC}" dt="2023-07-08T18:15:26.588" v="37" actId="166"/>
          <ac:picMkLst>
            <pc:docMk/>
            <pc:sldMk cId="231403973" sldId="262"/>
            <ac:picMk id="3" creationId="{CDFFC3D5-616F-4446-F5E2-C9C372D68344}"/>
          </ac:picMkLst>
        </pc:picChg>
        <pc:picChg chg="mod">
          <ac:chgData name="Mueller, Nicola F" userId="09927a30-f52b-4007-a02a-c051782fbddc" providerId="ADAL" clId="{3E92AE02-87D2-9147-8CBB-8F088EA2BDBC}" dt="2023-07-08T18:15:52.365" v="48" actId="1076"/>
          <ac:picMkLst>
            <pc:docMk/>
            <pc:sldMk cId="231403973" sldId="262"/>
            <ac:picMk id="5" creationId="{DD36A619-1E1C-D64F-9CD4-21BE6CD10F5C}"/>
          </ac:picMkLst>
        </pc:picChg>
      </pc:sldChg>
      <pc:sldChg chg="addSp delSp modSp mod">
        <pc:chgData name="Mueller, Nicola F" userId="09927a30-f52b-4007-a02a-c051782fbddc" providerId="ADAL" clId="{3E92AE02-87D2-9147-8CBB-8F088EA2BDBC}" dt="2023-07-08T18:57:42.053" v="258" actId="113"/>
        <pc:sldMkLst>
          <pc:docMk/>
          <pc:sldMk cId="2878552495" sldId="264"/>
        </pc:sldMkLst>
        <pc:spChg chg="add del mod">
          <ac:chgData name="Mueller, Nicola F" userId="09927a30-f52b-4007-a02a-c051782fbddc" providerId="ADAL" clId="{3E92AE02-87D2-9147-8CBB-8F088EA2BDBC}" dt="2023-07-08T18:45:41.984" v="211"/>
          <ac:spMkLst>
            <pc:docMk/>
            <pc:sldMk cId="2878552495" sldId="264"/>
            <ac:spMk id="4" creationId="{438DB30C-9AB2-3926-0C14-F7A9B2A737A6}"/>
          </ac:spMkLst>
        </pc:spChg>
        <pc:spChg chg="mod">
          <ac:chgData name="Mueller, Nicola F" userId="09927a30-f52b-4007-a02a-c051782fbddc" providerId="ADAL" clId="{3E92AE02-87D2-9147-8CBB-8F088EA2BDBC}" dt="2023-07-08T18:44:54.239" v="202" actId="2711"/>
          <ac:spMkLst>
            <pc:docMk/>
            <pc:sldMk cId="2878552495" sldId="264"/>
            <ac:spMk id="19" creationId="{DDA76E8E-848C-D047-841E-8E68EDBC5798}"/>
          </ac:spMkLst>
        </pc:spChg>
        <pc:spChg chg="mod">
          <ac:chgData name="Mueller, Nicola F" userId="09927a30-f52b-4007-a02a-c051782fbddc" providerId="ADAL" clId="{3E92AE02-87D2-9147-8CBB-8F088EA2BDBC}" dt="2023-07-08T18:57:42.053" v="258" actId="113"/>
          <ac:spMkLst>
            <pc:docMk/>
            <pc:sldMk cId="2878552495" sldId="264"/>
            <ac:spMk id="31" creationId="{66A6901F-253D-9748-BD06-7ED9ADEAAAE0}"/>
          </ac:spMkLst>
        </pc:spChg>
        <pc:spChg chg="mod">
          <ac:chgData name="Mueller, Nicola F" userId="09927a30-f52b-4007-a02a-c051782fbddc" providerId="ADAL" clId="{3E92AE02-87D2-9147-8CBB-8F088EA2BDBC}" dt="2023-07-08T18:45:38.910" v="209" actId="1076"/>
          <ac:spMkLst>
            <pc:docMk/>
            <pc:sldMk cId="2878552495" sldId="264"/>
            <ac:spMk id="32" creationId="{727E1479-2188-BE4E-AB6F-21BEB960364B}"/>
          </ac:spMkLst>
        </pc:spChg>
        <pc:spChg chg="mod">
          <ac:chgData name="Mueller, Nicola F" userId="09927a30-f52b-4007-a02a-c051782fbddc" providerId="ADAL" clId="{3E92AE02-87D2-9147-8CBB-8F088EA2BDBC}" dt="2023-07-08T18:45:19.557" v="205" actId="2711"/>
          <ac:spMkLst>
            <pc:docMk/>
            <pc:sldMk cId="2878552495" sldId="264"/>
            <ac:spMk id="38" creationId="{FB6CD09C-9851-BA45-A071-3828688D72B2}"/>
          </ac:spMkLst>
        </pc:spChg>
        <pc:spChg chg="mod">
          <ac:chgData name="Mueller, Nicola F" userId="09927a30-f52b-4007-a02a-c051782fbddc" providerId="ADAL" clId="{3E92AE02-87D2-9147-8CBB-8F088EA2BDBC}" dt="2023-07-08T18:45:23.769" v="206" actId="2711"/>
          <ac:spMkLst>
            <pc:docMk/>
            <pc:sldMk cId="2878552495" sldId="264"/>
            <ac:spMk id="39" creationId="{37EFFEE6-0E87-CA4C-9A75-395528C9869D}"/>
          </ac:spMkLst>
        </pc:spChg>
        <pc:spChg chg="mod">
          <ac:chgData name="Mueller, Nicola F" userId="09927a30-f52b-4007-a02a-c051782fbddc" providerId="ADAL" clId="{3E92AE02-87D2-9147-8CBB-8F088EA2BDBC}" dt="2023-07-08T18:45:10.066" v="204" actId="2711"/>
          <ac:spMkLst>
            <pc:docMk/>
            <pc:sldMk cId="2878552495" sldId="264"/>
            <ac:spMk id="40" creationId="{91ED748E-3FA6-A146-99E1-934C8EBAE5AF}"/>
          </ac:spMkLst>
        </pc:spChg>
        <pc:grpChg chg="mod">
          <ac:chgData name="Mueller, Nicola F" userId="09927a30-f52b-4007-a02a-c051782fbddc" providerId="ADAL" clId="{3E92AE02-87D2-9147-8CBB-8F088EA2BDBC}" dt="2023-07-08T18:45:38.910" v="209" actId="1076"/>
          <ac:grpSpMkLst>
            <pc:docMk/>
            <pc:sldMk cId="2878552495" sldId="264"/>
            <ac:grpSpMk id="30" creationId="{94448D51-9F3B-0C46-834B-157CBCFCC407}"/>
          </ac:grpSpMkLst>
        </pc:grpChg>
        <pc:picChg chg="add mod">
          <ac:chgData name="Mueller, Nicola F" userId="09927a30-f52b-4007-a02a-c051782fbddc" providerId="ADAL" clId="{3E92AE02-87D2-9147-8CBB-8F088EA2BDBC}" dt="2023-07-08T18:17:08.355" v="58"/>
          <ac:picMkLst>
            <pc:docMk/>
            <pc:sldMk cId="2878552495" sldId="264"/>
            <ac:picMk id="3" creationId="{5165B144-194F-4D0C-09AA-465B28835E6A}"/>
          </ac:picMkLst>
        </pc:picChg>
      </pc:sldChg>
      <pc:sldChg chg="addSp modSp">
        <pc:chgData name="Mueller, Nicola F" userId="09927a30-f52b-4007-a02a-c051782fbddc" providerId="ADAL" clId="{3E92AE02-87D2-9147-8CBB-8F088EA2BDBC}" dt="2023-07-08T18:17:10.076" v="59"/>
        <pc:sldMkLst>
          <pc:docMk/>
          <pc:sldMk cId="4271311271" sldId="265"/>
        </pc:sldMkLst>
        <pc:picChg chg="add mod">
          <ac:chgData name="Mueller, Nicola F" userId="09927a30-f52b-4007-a02a-c051782fbddc" providerId="ADAL" clId="{3E92AE02-87D2-9147-8CBB-8F088EA2BDBC}" dt="2023-07-08T18:17:10.076" v="59"/>
          <ac:picMkLst>
            <pc:docMk/>
            <pc:sldMk cId="4271311271" sldId="265"/>
            <ac:picMk id="3" creationId="{5A5E7D44-426B-1A21-A53F-5F67CFE9E47A}"/>
          </ac:picMkLst>
        </pc:picChg>
      </pc:sldChg>
      <pc:sldChg chg="addSp modSp">
        <pc:chgData name="Mueller, Nicola F" userId="09927a30-f52b-4007-a02a-c051782fbddc" providerId="ADAL" clId="{3E92AE02-87D2-9147-8CBB-8F088EA2BDBC}" dt="2023-07-08T18:17:14.485" v="62"/>
        <pc:sldMkLst>
          <pc:docMk/>
          <pc:sldMk cId="1421287952" sldId="268"/>
        </pc:sldMkLst>
        <pc:picChg chg="add mod">
          <ac:chgData name="Mueller, Nicola F" userId="09927a30-f52b-4007-a02a-c051782fbddc" providerId="ADAL" clId="{3E92AE02-87D2-9147-8CBB-8F088EA2BDBC}" dt="2023-07-08T18:17:14.485" v="62"/>
          <ac:picMkLst>
            <pc:docMk/>
            <pc:sldMk cId="1421287952" sldId="268"/>
            <ac:picMk id="3" creationId="{7C59870E-0EB3-A823-AA75-B595DD5131C5}"/>
          </ac:picMkLst>
        </pc:picChg>
      </pc:sldChg>
      <pc:sldChg chg="addSp modSp">
        <pc:chgData name="Mueller, Nicola F" userId="09927a30-f52b-4007-a02a-c051782fbddc" providerId="ADAL" clId="{3E92AE02-87D2-9147-8CBB-8F088EA2BDBC}" dt="2023-07-08T18:17:59.521" v="66"/>
        <pc:sldMkLst>
          <pc:docMk/>
          <pc:sldMk cId="243412489" sldId="269"/>
        </pc:sldMkLst>
        <pc:picChg chg="add mod">
          <ac:chgData name="Mueller, Nicola F" userId="09927a30-f52b-4007-a02a-c051782fbddc" providerId="ADAL" clId="{3E92AE02-87D2-9147-8CBB-8F088EA2BDBC}" dt="2023-07-08T18:17:59.521" v="66"/>
          <ac:picMkLst>
            <pc:docMk/>
            <pc:sldMk cId="243412489" sldId="269"/>
            <ac:picMk id="3" creationId="{0B388046-6C73-5B09-7415-4A5A48E14E67}"/>
          </ac:picMkLst>
        </pc:picChg>
      </pc:sldChg>
      <pc:sldChg chg="del">
        <pc:chgData name="Mueller, Nicola F" userId="09927a30-f52b-4007-a02a-c051782fbddc" providerId="ADAL" clId="{3E92AE02-87D2-9147-8CBB-8F088EA2BDBC}" dt="2023-07-08T18:06:03.447" v="0" actId="2696"/>
        <pc:sldMkLst>
          <pc:docMk/>
          <pc:sldMk cId="4134496901" sldId="272"/>
        </pc:sldMkLst>
      </pc:sldChg>
      <pc:sldChg chg="addSp modSp mod">
        <pc:chgData name="Mueller, Nicola F" userId="09927a30-f52b-4007-a02a-c051782fbddc" providerId="ADAL" clId="{3E92AE02-87D2-9147-8CBB-8F088EA2BDBC}" dt="2023-07-08T18:18:06.430" v="69"/>
        <pc:sldMkLst>
          <pc:docMk/>
          <pc:sldMk cId="602601338" sldId="273"/>
        </pc:sldMkLst>
        <pc:spChg chg="mod">
          <ac:chgData name="Mueller, Nicola F" userId="09927a30-f52b-4007-a02a-c051782fbddc" providerId="ADAL" clId="{3E92AE02-87D2-9147-8CBB-8F088EA2BDBC}" dt="2023-07-08T18:06:16.045" v="15" actId="20577"/>
          <ac:spMkLst>
            <pc:docMk/>
            <pc:sldMk cId="602601338" sldId="273"/>
            <ac:spMk id="6" creationId="{DB3DF2DA-5AC9-5B49-8BE7-F4770662B0EF}"/>
          </ac:spMkLst>
        </pc:spChg>
        <pc:picChg chg="add mod">
          <ac:chgData name="Mueller, Nicola F" userId="09927a30-f52b-4007-a02a-c051782fbddc" providerId="ADAL" clId="{3E92AE02-87D2-9147-8CBB-8F088EA2BDBC}" dt="2023-07-08T18:18:06.430" v="69"/>
          <ac:picMkLst>
            <pc:docMk/>
            <pc:sldMk cId="602601338" sldId="273"/>
            <ac:picMk id="3" creationId="{B01D4FE2-1ADA-A9DE-B3D8-3C5EE95F194D}"/>
          </ac:picMkLst>
        </pc:picChg>
      </pc:sldChg>
      <pc:sldChg chg="addSp modSp">
        <pc:chgData name="Mueller, Nicola F" userId="09927a30-f52b-4007-a02a-c051782fbddc" providerId="ADAL" clId="{3E92AE02-87D2-9147-8CBB-8F088EA2BDBC}" dt="2023-07-08T20:05:31.425" v="585"/>
        <pc:sldMkLst>
          <pc:docMk/>
          <pc:sldMk cId="238927949" sldId="274"/>
        </pc:sldMkLst>
        <pc:picChg chg="add mod">
          <ac:chgData name="Mueller, Nicola F" userId="09927a30-f52b-4007-a02a-c051782fbddc" providerId="ADAL" clId="{3E92AE02-87D2-9147-8CBB-8F088EA2BDBC}" dt="2023-07-08T20:05:31.425" v="585"/>
          <ac:picMkLst>
            <pc:docMk/>
            <pc:sldMk cId="238927949" sldId="274"/>
            <ac:picMk id="4" creationId="{3811381D-6AA0-ED4C-CF74-58C64C6C47CD}"/>
          </ac:picMkLst>
        </pc:picChg>
      </pc:sldChg>
      <pc:sldChg chg="addSp modSp mod">
        <pc:chgData name="Mueller, Nicola F" userId="09927a30-f52b-4007-a02a-c051782fbddc" providerId="ADAL" clId="{3E92AE02-87D2-9147-8CBB-8F088EA2BDBC}" dt="2023-07-08T18:17:55.271" v="65" actId="1076"/>
        <pc:sldMkLst>
          <pc:docMk/>
          <pc:sldMk cId="2448313267" sldId="277"/>
        </pc:sldMkLst>
        <pc:picChg chg="add mod">
          <ac:chgData name="Mueller, Nicola F" userId="09927a30-f52b-4007-a02a-c051782fbddc" providerId="ADAL" clId="{3E92AE02-87D2-9147-8CBB-8F088EA2BDBC}" dt="2023-07-08T18:17:55.271" v="65" actId="1076"/>
          <ac:picMkLst>
            <pc:docMk/>
            <pc:sldMk cId="2448313267" sldId="277"/>
            <ac:picMk id="3" creationId="{525D77C5-F8DC-3649-2518-19131299DDCD}"/>
          </ac:picMkLst>
        </pc:picChg>
      </pc:sldChg>
      <pc:sldChg chg="addSp modSp">
        <pc:chgData name="Mueller, Nicola F" userId="09927a30-f52b-4007-a02a-c051782fbddc" providerId="ADAL" clId="{3E92AE02-87D2-9147-8CBB-8F088EA2BDBC}" dt="2023-07-08T18:18:17.643" v="75"/>
        <pc:sldMkLst>
          <pc:docMk/>
          <pc:sldMk cId="314473346" sldId="279"/>
        </pc:sldMkLst>
        <pc:picChg chg="add mod">
          <ac:chgData name="Mueller, Nicola F" userId="09927a30-f52b-4007-a02a-c051782fbddc" providerId="ADAL" clId="{3E92AE02-87D2-9147-8CBB-8F088EA2BDBC}" dt="2023-07-08T18:18:17.643" v="75"/>
          <ac:picMkLst>
            <pc:docMk/>
            <pc:sldMk cId="314473346" sldId="279"/>
            <ac:picMk id="4" creationId="{443863BA-63BB-58A0-8940-3E83CCC04079}"/>
          </ac:picMkLst>
        </pc:picChg>
      </pc:sldChg>
      <pc:sldChg chg="addSp modSp">
        <pc:chgData name="Mueller, Nicola F" userId="09927a30-f52b-4007-a02a-c051782fbddc" providerId="ADAL" clId="{3E92AE02-87D2-9147-8CBB-8F088EA2BDBC}" dt="2023-07-08T18:18:01.197" v="67"/>
        <pc:sldMkLst>
          <pc:docMk/>
          <pc:sldMk cId="3358357854" sldId="280"/>
        </pc:sldMkLst>
        <pc:picChg chg="add mod">
          <ac:chgData name="Mueller, Nicola F" userId="09927a30-f52b-4007-a02a-c051782fbddc" providerId="ADAL" clId="{3E92AE02-87D2-9147-8CBB-8F088EA2BDBC}" dt="2023-07-08T18:18:01.197" v="67"/>
          <ac:picMkLst>
            <pc:docMk/>
            <pc:sldMk cId="3358357854" sldId="280"/>
            <ac:picMk id="3" creationId="{219630A5-2318-191E-24CF-0BCBB9F71CE0}"/>
          </ac:picMkLst>
        </pc:picChg>
      </pc:sldChg>
      <pc:sldChg chg="addSp modSp">
        <pc:chgData name="Mueller, Nicola F" userId="09927a30-f52b-4007-a02a-c051782fbddc" providerId="ADAL" clId="{3E92AE02-87D2-9147-8CBB-8F088EA2BDBC}" dt="2023-07-08T18:18:04.187" v="68"/>
        <pc:sldMkLst>
          <pc:docMk/>
          <pc:sldMk cId="3288651567" sldId="281"/>
        </pc:sldMkLst>
        <pc:picChg chg="add mod">
          <ac:chgData name="Mueller, Nicola F" userId="09927a30-f52b-4007-a02a-c051782fbddc" providerId="ADAL" clId="{3E92AE02-87D2-9147-8CBB-8F088EA2BDBC}" dt="2023-07-08T18:18:04.187" v="68"/>
          <ac:picMkLst>
            <pc:docMk/>
            <pc:sldMk cId="3288651567" sldId="281"/>
            <ac:picMk id="3" creationId="{A8C8D835-DFA2-C80F-C84F-F9EB9B66B604}"/>
          </ac:picMkLst>
        </pc:picChg>
      </pc:sldChg>
      <pc:sldChg chg="addSp modSp">
        <pc:chgData name="Mueller, Nicola F" userId="09927a30-f52b-4007-a02a-c051782fbddc" providerId="ADAL" clId="{3E92AE02-87D2-9147-8CBB-8F088EA2BDBC}" dt="2023-07-08T18:17:11.597" v="60"/>
        <pc:sldMkLst>
          <pc:docMk/>
          <pc:sldMk cId="3380136443" sldId="285"/>
        </pc:sldMkLst>
        <pc:picChg chg="add mod">
          <ac:chgData name="Mueller, Nicola F" userId="09927a30-f52b-4007-a02a-c051782fbddc" providerId="ADAL" clId="{3E92AE02-87D2-9147-8CBB-8F088EA2BDBC}" dt="2023-07-08T18:17:11.597" v="60"/>
          <ac:picMkLst>
            <pc:docMk/>
            <pc:sldMk cId="3380136443" sldId="285"/>
            <ac:picMk id="3" creationId="{957B2033-256F-D6A4-041A-DCD5E578E2D7}"/>
          </ac:picMkLst>
        </pc:picChg>
      </pc:sldChg>
      <pc:sldChg chg="addSp modSp">
        <pc:chgData name="Mueller, Nicola F" userId="09927a30-f52b-4007-a02a-c051782fbddc" providerId="ADAL" clId="{3E92AE02-87D2-9147-8CBB-8F088EA2BDBC}" dt="2023-07-08T18:17:12.830" v="61"/>
        <pc:sldMkLst>
          <pc:docMk/>
          <pc:sldMk cId="3343889478" sldId="286"/>
        </pc:sldMkLst>
        <pc:picChg chg="add mod">
          <ac:chgData name="Mueller, Nicola F" userId="09927a30-f52b-4007-a02a-c051782fbddc" providerId="ADAL" clId="{3E92AE02-87D2-9147-8CBB-8F088EA2BDBC}" dt="2023-07-08T18:17:12.830" v="61"/>
          <ac:picMkLst>
            <pc:docMk/>
            <pc:sldMk cId="3343889478" sldId="286"/>
            <ac:picMk id="3" creationId="{D50F0672-1A28-DFB8-6F01-0F266A970270}"/>
          </ac:picMkLst>
        </pc:picChg>
      </pc:sldChg>
      <pc:sldChg chg="addSp modSp del">
        <pc:chgData name="Mueller, Nicola F" userId="09927a30-f52b-4007-a02a-c051782fbddc" providerId="ADAL" clId="{3E92AE02-87D2-9147-8CBB-8F088EA2BDBC}" dt="2023-07-08T19:49:22.526" v="273" actId="2696"/>
        <pc:sldMkLst>
          <pc:docMk/>
          <pc:sldMk cId="1834483123" sldId="287"/>
        </pc:sldMkLst>
        <pc:picChg chg="add mod">
          <ac:chgData name="Mueller, Nicola F" userId="09927a30-f52b-4007-a02a-c051782fbddc" providerId="ADAL" clId="{3E92AE02-87D2-9147-8CBB-8F088EA2BDBC}" dt="2023-07-08T18:17:17.127" v="63"/>
          <ac:picMkLst>
            <pc:docMk/>
            <pc:sldMk cId="1834483123" sldId="287"/>
            <ac:picMk id="3" creationId="{11A3D587-8817-B049-B717-833F46EC45C8}"/>
          </ac:picMkLst>
        </pc:picChg>
      </pc:sldChg>
      <pc:sldChg chg="addSp modSp">
        <pc:chgData name="Mueller, Nicola F" userId="09927a30-f52b-4007-a02a-c051782fbddc" providerId="ADAL" clId="{3E92AE02-87D2-9147-8CBB-8F088EA2BDBC}" dt="2023-07-08T18:18:45.417" v="84"/>
        <pc:sldMkLst>
          <pc:docMk/>
          <pc:sldMk cId="611714678" sldId="289"/>
        </pc:sldMkLst>
        <pc:picChg chg="add mod">
          <ac:chgData name="Mueller, Nicola F" userId="09927a30-f52b-4007-a02a-c051782fbddc" providerId="ADAL" clId="{3E92AE02-87D2-9147-8CBB-8F088EA2BDBC}" dt="2023-07-08T18:18:45.417" v="84"/>
          <ac:picMkLst>
            <pc:docMk/>
            <pc:sldMk cId="611714678" sldId="289"/>
            <ac:picMk id="3" creationId="{F1E5D837-883E-FEF7-A42E-2F0C573F76D3}"/>
          </ac:picMkLst>
        </pc:picChg>
      </pc:sldChg>
      <pc:sldChg chg="addSp modSp">
        <pc:chgData name="Mueller, Nicola F" userId="09927a30-f52b-4007-a02a-c051782fbddc" providerId="ADAL" clId="{3E92AE02-87D2-9147-8CBB-8F088EA2BDBC}" dt="2023-07-08T18:18:12.670" v="72"/>
        <pc:sldMkLst>
          <pc:docMk/>
          <pc:sldMk cId="1891346119" sldId="290"/>
        </pc:sldMkLst>
        <pc:picChg chg="add mod">
          <ac:chgData name="Mueller, Nicola F" userId="09927a30-f52b-4007-a02a-c051782fbddc" providerId="ADAL" clId="{3E92AE02-87D2-9147-8CBB-8F088EA2BDBC}" dt="2023-07-08T18:18:12.670" v="72"/>
          <ac:picMkLst>
            <pc:docMk/>
            <pc:sldMk cId="1891346119" sldId="290"/>
            <ac:picMk id="4" creationId="{A8D844FF-B2E1-0CA1-74AC-29A046178ADA}"/>
          </ac:picMkLst>
        </pc:picChg>
      </pc:sldChg>
      <pc:sldChg chg="addSp modSp">
        <pc:chgData name="Mueller, Nicola F" userId="09927a30-f52b-4007-a02a-c051782fbddc" providerId="ADAL" clId="{3E92AE02-87D2-9147-8CBB-8F088EA2BDBC}" dt="2023-07-08T18:18:08.327" v="70"/>
        <pc:sldMkLst>
          <pc:docMk/>
          <pc:sldMk cId="1954136686" sldId="292"/>
        </pc:sldMkLst>
        <pc:picChg chg="add mod">
          <ac:chgData name="Mueller, Nicola F" userId="09927a30-f52b-4007-a02a-c051782fbddc" providerId="ADAL" clId="{3E92AE02-87D2-9147-8CBB-8F088EA2BDBC}" dt="2023-07-08T18:18:08.327" v="70"/>
          <ac:picMkLst>
            <pc:docMk/>
            <pc:sldMk cId="1954136686" sldId="292"/>
            <ac:picMk id="3" creationId="{02C537F9-DBD5-4901-868F-7EFB9077640C}"/>
          </ac:picMkLst>
        </pc:picChg>
      </pc:sldChg>
      <pc:sldChg chg="add del">
        <pc:chgData name="Mueller, Nicola F" userId="09927a30-f52b-4007-a02a-c051782fbddc" providerId="ADAL" clId="{3E92AE02-87D2-9147-8CBB-8F088EA2BDBC}" dt="2023-07-08T18:07:32.419" v="23" actId="2696"/>
        <pc:sldMkLst>
          <pc:docMk/>
          <pc:sldMk cId="615862232" sldId="302"/>
        </pc:sldMkLst>
      </pc:sldChg>
      <pc:sldChg chg="add del">
        <pc:chgData name="Mueller, Nicola F" userId="09927a30-f52b-4007-a02a-c051782fbddc" providerId="ADAL" clId="{3E92AE02-87D2-9147-8CBB-8F088EA2BDBC}" dt="2023-07-08T18:07:32.419" v="23" actId="2696"/>
        <pc:sldMkLst>
          <pc:docMk/>
          <pc:sldMk cId="2989533381" sldId="303"/>
        </pc:sldMkLst>
      </pc:sldChg>
      <pc:sldChg chg="addSp modSp">
        <pc:chgData name="Mueller, Nicola F" userId="09927a30-f52b-4007-a02a-c051782fbddc" providerId="ADAL" clId="{3E92AE02-87D2-9147-8CBB-8F088EA2BDBC}" dt="2023-07-08T18:18:43.626" v="83"/>
        <pc:sldMkLst>
          <pc:docMk/>
          <pc:sldMk cId="3858692378" sldId="323"/>
        </pc:sldMkLst>
        <pc:picChg chg="add mod">
          <ac:chgData name="Mueller, Nicola F" userId="09927a30-f52b-4007-a02a-c051782fbddc" providerId="ADAL" clId="{3E92AE02-87D2-9147-8CBB-8F088EA2BDBC}" dt="2023-07-08T18:18:43.626" v="83"/>
          <ac:picMkLst>
            <pc:docMk/>
            <pc:sldMk cId="3858692378" sldId="323"/>
            <ac:picMk id="3" creationId="{421D59B9-CB8B-4218-8CF7-E796231B0FD6}"/>
          </ac:picMkLst>
        </pc:picChg>
      </pc:sldChg>
      <pc:sldChg chg="addSp modSp">
        <pc:chgData name="Mueller, Nicola F" userId="09927a30-f52b-4007-a02a-c051782fbddc" providerId="ADAL" clId="{3E92AE02-87D2-9147-8CBB-8F088EA2BDBC}" dt="2023-07-08T18:18:41.869" v="82"/>
        <pc:sldMkLst>
          <pc:docMk/>
          <pc:sldMk cId="627216237" sldId="327"/>
        </pc:sldMkLst>
        <pc:picChg chg="add mod">
          <ac:chgData name="Mueller, Nicola F" userId="09927a30-f52b-4007-a02a-c051782fbddc" providerId="ADAL" clId="{3E92AE02-87D2-9147-8CBB-8F088EA2BDBC}" dt="2023-07-08T18:18:41.869" v="82"/>
          <ac:picMkLst>
            <pc:docMk/>
            <pc:sldMk cId="627216237" sldId="327"/>
            <ac:picMk id="7" creationId="{51C67796-EE5E-3F4D-6D6D-E54BC819E3C7}"/>
          </ac:picMkLst>
        </pc:picChg>
      </pc:sldChg>
      <pc:sldChg chg="addSp modSp">
        <pc:chgData name="Mueller, Nicola F" userId="09927a30-f52b-4007-a02a-c051782fbddc" providerId="ADAL" clId="{3E92AE02-87D2-9147-8CBB-8F088EA2BDBC}" dt="2023-07-08T18:18:14.693" v="73"/>
        <pc:sldMkLst>
          <pc:docMk/>
          <pc:sldMk cId="1352992737" sldId="328"/>
        </pc:sldMkLst>
        <pc:picChg chg="add mod">
          <ac:chgData name="Mueller, Nicola F" userId="09927a30-f52b-4007-a02a-c051782fbddc" providerId="ADAL" clId="{3E92AE02-87D2-9147-8CBB-8F088EA2BDBC}" dt="2023-07-08T18:18:14.693" v="73"/>
          <ac:picMkLst>
            <pc:docMk/>
            <pc:sldMk cId="1352992737" sldId="328"/>
            <ac:picMk id="3" creationId="{76D31264-ABB6-6F2B-AB91-B62C8D592131}"/>
          </ac:picMkLst>
        </pc:picChg>
      </pc:sldChg>
      <pc:sldChg chg="addSp modSp">
        <pc:chgData name="Mueller, Nicola F" userId="09927a30-f52b-4007-a02a-c051782fbddc" providerId="ADAL" clId="{3E92AE02-87D2-9147-8CBB-8F088EA2BDBC}" dt="2023-07-08T18:18:16.225" v="74"/>
        <pc:sldMkLst>
          <pc:docMk/>
          <pc:sldMk cId="1218430511" sldId="329"/>
        </pc:sldMkLst>
        <pc:picChg chg="add mod">
          <ac:chgData name="Mueller, Nicola F" userId="09927a30-f52b-4007-a02a-c051782fbddc" providerId="ADAL" clId="{3E92AE02-87D2-9147-8CBB-8F088EA2BDBC}" dt="2023-07-08T18:18:16.225" v="74"/>
          <ac:picMkLst>
            <pc:docMk/>
            <pc:sldMk cId="1218430511" sldId="329"/>
            <ac:picMk id="3" creationId="{75EADD7C-8E63-DEC8-75DB-D2B3BDD7AE9D}"/>
          </ac:picMkLst>
        </pc:picChg>
      </pc:sldChg>
      <pc:sldChg chg="addSp delSp modSp">
        <pc:chgData name="Mueller, Nicola F" userId="09927a30-f52b-4007-a02a-c051782fbddc" providerId="ADAL" clId="{3E92AE02-87D2-9147-8CBB-8F088EA2BDBC}" dt="2023-07-08T18:18:34.938" v="81" actId="1076"/>
        <pc:sldMkLst>
          <pc:docMk/>
          <pc:sldMk cId="1665419048" sldId="338"/>
        </pc:sldMkLst>
        <pc:picChg chg="add del mod">
          <ac:chgData name="Mueller, Nicola F" userId="09927a30-f52b-4007-a02a-c051782fbddc" providerId="ADAL" clId="{3E92AE02-87D2-9147-8CBB-8F088EA2BDBC}" dt="2023-07-08T18:18:25.172" v="77"/>
          <ac:picMkLst>
            <pc:docMk/>
            <pc:sldMk cId="1665419048" sldId="338"/>
            <ac:picMk id="3" creationId="{31711806-E2D2-3AD9-1ACD-52674143BA92}"/>
          </ac:picMkLst>
        </pc:picChg>
        <pc:picChg chg="add mod">
          <ac:chgData name="Mueller, Nicola F" userId="09927a30-f52b-4007-a02a-c051782fbddc" providerId="ADAL" clId="{3E92AE02-87D2-9147-8CBB-8F088EA2BDBC}" dt="2023-07-08T18:18:25.851" v="78"/>
          <ac:picMkLst>
            <pc:docMk/>
            <pc:sldMk cId="1665419048" sldId="338"/>
            <ac:picMk id="4" creationId="{A65DC5F0-1562-FFB3-B3E5-BF10D3A91C89}"/>
          </ac:picMkLst>
        </pc:picChg>
        <pc:picChg chg="mod">
          <ac:chgData name="Mueller, Nicola F" userId="09927a30-f52b-4007-a02a-c051782fbddc" providerId="ADAL" clId="{3E92AE02-87D2-9147-8CBB-8F088EA2BDBC}" dt="2023-07-08T18:18:34.938" v="81" actId="1076"/>
          <ac:picMkLst>
            <pc:docMk/>
            <pc:sldMk cId="1665419048" sldId="338"/>
            <ac:picMk id="4098" creationId="{AB16D8C4-57BB-FC41-8A0E-058C9E1E196F}"/>
          </ac:picMkLst>
        </pc:picChg>
      </pc:sldChg>
      <pc:sldChg chg="addSp modSp del">
        <pc:chgData name="Mueller, Nicola F" userId="09927a30-f52b-4007-a02a-c051782fbddc" providerId="ADAL" clId="{3E92AE02-87D2-9147-8CBB-8F088EA2BDBC}" dt="2023-07-08T18:45:52.108" v="213" actId="2696"/>
        <pc:sldMkLst>
          <pc:docMk/>
          <pc:sldMk cId="1124355497" sldId="339"/>
        </pc:sldMkLst>
        <pc:picChg chg="add mod">
          <ac:chgData name="Mueller, Nicola F" userId="09927a30-f52b-4007-a02a-c051782fbddc" providerId="ADAL" clId="{3E92AE02-87D2-9147-8CBB-8F088EA2BDBC}" dt="2023-07-08T18:17:06.647" v="57"/>
          <ac:picMkLst>
            <pc:docMk/>
            <pc:sldMk cId="1124355497" sldId="339"/>
            <ac:picMk id="3" creationId="{209D8BF5-BD85-7408-23C3-25F76C3248E6}"/>
          </ac:picMkLst>
        </pc:picChg>
      </pc:sldChg>
      <pc:sldChg chg="addSp modSp add del mod">
        <pc:chgData name="Mueller, Nicola F" userId="09927a30-f52b-4007-a02a-c051782fbddc" providerId="ADAL" clId="{3E92AE02-87D2-9147-8CBB-8F088EA2BDBC}" dt="2023-07-08T18:33:19.763" v="148" actId="2696"/>
        <pc:sldMkLst>
          <pc:docMk/>
          <pc:sldMk cId="1955698972" sldId="342"/>
        </pc:sldMkLst>
        <pc:spChg chg="mod">
          <ac:chgData name="Mueller, Nicola F" userId="09927a30-f52b-4007-a02a-c051782fbddc" providerId="ADAL" clId="{3E92AE02-87D2-9147-8CBB-8F088EA2BDBC}" dt="2023-07-08T18:21:52.669" v="97" actId="122"/>
          <ac:spMkLst>
            <pc:docMk/>
            <pc:sldMk cId="1955698972" sldId="342"/>
            <ac:spMk id="2" creationId="{78668722-F4D6-2544-B5A7-65E46FE1B732}"/>
          </ac:spMkLst>
        </pc:spChg>
        <pc:spChg chg="mod">
          <ac:chgData name="Mueller, Nicola F" userId="09927a30-f52b-4007-a02a-c051782fbddc" providerId="ADAL" clId="{3E92AE02-87D2-9147-8CBB-8F088EA2BDBC}" dt="2023-07-08T18:21:45.762" v="93" actId="27636"/>
          <ac:spMkLst>
            <pc:docMk/>
            <pc:sldMk cId="1955698972" sldId="342"/>
            <ac:spMk id="3" creationId="{881B49AB-02A2-C34B-975A-B68555147E25}"/>
          </ac:spMkLst>
        </pc:spChg>
        <pc:picChg chg="add mod">
          <ac:chgData name="Mueller, Nicola F" userId="09927a30-f52b-4007-a02a-c051782fbddc" providerId="ADAL" clId="{3E92AE02-87D2-9147-8CBB-8F088EA2BDBC}" dt="2023-07-08T18:16:34.182" v="52" actId="1076"/>
          <ac:picMkLst>
            <pc:docMk/>
            <pc:sldMk cId="1955698972" sldId="342"/>
            <ac:picMk id="4" creationId="{C3029CE7-4CE1-0132-B077-4B6E9D748D8C}"/>
          </ac:picMkLst>
        </pc:picChg>
      </pc:sldChg>
      <pc:sldChg chg="addSp modSp">
        <pc:chgData name="Mueller, Nicola F" userId="09927a30-f52b-4007-a02a-c051782fbddc" providerId="ADAL" clId="{3E92AE02-87D2-9147-8CBB-8F088EA2BDBC}" dt="2023-07-08T18:18:09.880" v="71"/>
        <pc:sldMkLst>
          <pc:docMk/>
          <pc:sldMk cId="1974737745" sldId="343"/>
        </pc:sldMkLst>
        <pc:picChg chg="add mod">
          <ac:chgData name="Mueller, Nicola F" userId="09927a30-f52b-4007-a02a-c051782fbddc" providerId="ADAL" clId="{3E92AE02-87D2-9147-8CBB-8F088EA2BDBC}" dt="2023-07-08T18:18:09.880" v="71"/>
          <ac:picMkLst>
            <pc:docMk/>
            <pc:sldMk cId="1974737745" sldId="343"/>
            <ac:picMk id="3" creationId="{D51D4993-479D-1A0B-935B-2A32B37AE653}"/>
          </ac:picMkLst>
        </pc:picChg>
      </pc:sldChg>
      <pc:sldChg chg="del">
        <pc:chgData name="Mueller, Nicola F" userId="09927a30-f52b-4007-a02a-c051782fbddc" providerId="ADAL" clId="{3E92AE02-87D2-9147-8CBB-8F088EA2BDBC}" dt="2023-07-08T18:07:12.593" v="19" actId="2696"/>
        <pc:sldMkLst>
          <pc:docMk/>
          <pc:sldMk cId="3556003882" sldId="345"/>
        </pc:sldMkLst>
      </pc:sldChg>
      <pc:sldChg chg="addSp delSp modSp">
        <pc:chgData name="Mueller, Nicola F" userId="09927a30-f52b-4007-a02a-c051782fbddc" providerId="ADAL" clId="{3E92AE02-87D2-9147-8CBB-8F088EA2BDBC}" dt="2023-07-08T18:18:49.132" v="86"/>
        <pc:sldMkLst>
          <pc:docMk/>
          <pc:sldMk cId="143007676" sldId="346"/>
        </pc:sldMkLst>
        <pc:picChg chg="add del mod">
          <ac:chgData name="Mueller, Nicola F" userId="09927a30-f52b-4007-a02a-c051782fbddc" providerId="ADAL" clId="{3E92AE02-87D2-9147-8CBB-8F088EA2BDBC}" dt="2023-07-08T18:18:49.132" v="86"/>
          <ac:picMkLst>
            <pc:docMk/>
            <pc:sldMk cId="143007676" sldId="346"/>
            <ac:picMk id="4" creationId="{C2E12570-14D0-4EB5-D244-1D106E7AB6F3}"/>
          </ac:picMkLst>
        </pc:picChg>
      </pc:sldChg>
      <pc:sldChg chg="del">
        <pc:chgData name="Mueller, Nicola F" userId="09927a30-f52b-4007-a02a-c051782fbddc" providerId="ADAL" clId="{3E92AE02-87D2-9147-8CBB-8F088EA2BDBC}" dt="2023-07-08T18:38:07.851" v="188" actId="2696"/>
        <pc:sldMkLst>
          <pc:docMk/>
          <pc:sldMk cId="666591336" sldId="347"/>
        </pc:sldMkLst>
      </pc:sldChg>
      <pc:sldChg chg="add">
        <pc:chgData name="Mueller, Nicola F" userId="09927a30-f52b-4007-a02a-c051782fbddc" providerId="ADAL" clId="{3E92AE02-87D2-9147-8CBB-8F088EA2BDBC}" dt="2023-07-08T18:07:22.050" v="22"/>
        <pc:sldMkLst>
          <pc:docMk/>
          <pc:sldMk cId="815850923" sldId="386"/>
        </pc:sldMkLst>
      </pc:sldChg>
      <pc:sldChg chg="add">
        <pc:chgData name="Mueller, Nicola F" userId="09927a30-f52b-4007-a02a-c051782fbddc" providerId="ADAL" clId="{3E92AE02-87D2-9147-8CBB-8F088EA2BDBC}" dt="2023-07-08T18:07:22.050" v="22"/>
        <pc:sldMkLst>
          <pc:docMk/>
          <pc:sldMk cId="3107378485" sldId="388"/>
        </pc:sldMkLst>
      </pc:sldChg>
      <pc:sldChg chg="add">
        <pc:chgData name="Mueller, Nicola F" userId="09927a30-f52b-4007-a02a-c051782fbddc" providerId="ADAL" clId="{3E92AE02-87D2-9147-8CBB-8F088EA2BDBC}" dt="2023-07-08T18:07:22.050" v="22"/>
        <pc:sldMkLst>
          <pc:docMk/>
          <pc:sldMk cId="3158079691" sldId="389"/>
        </pc:sldMkLst>
      </pc:sldChg>
      <pc:sldChg chg="add">
        <pc:chgData name="Mueller, Nicola F" userId="09927a30-f52b-4007-a02a-c051782fbddc" providerId="ADAL" clId="{3E92AE02-87D2-9147-8CBB-8F088EA2BDBC}" dt="2023-07-08T18:07:22.050" v="22"/>
        <pc:sldMkLst>
          <pc:docMk/>
          <pc:sldMk cId="3879901805" sldId="391"/>
        </pc:sldMkLst>
      </pc:sldChg>
      <pc:sldChg chg="add">
        <pc:chgData name="Mueller, Nicola F" userId="09927a30-f52b-4007-a02a-c051782fbddc" providerId="ADAL" clId="{3E92AE02-87D2-9147-8CBB-8F088EA2BDBC}" dt="2023-07-08T18:07:22.050" v="22"/>
        <pc:sldMkLst>
          <pc:docMk/>
          <pc:sldMk cId="1693500138" sldId="392"/>
        </pc:sldMkLst>
      </pc:sldChg>
      <pc:sldChg chg="add">
        <pc:chgData name="Mueller, Nicola F" userId="09927a30-f52b-4007-a02a-c051782fbddc" providerId="ADAL" clId="{3E92AE02-87D2-9147-8CBB-8F088EA2BDBC}" dt="2023-07-08T18:07:22.050" v="22"/>
        <pc:sldMkLst>
          <pc:docMk/>
          <pc:sldMk cId="3022670447" sldId="393"/>
        </pc:sldMkLst>
      </pc:sldChg>
      <pc:sldChg chg="add">
        <pc:chgData name="Mueller, Nicola F" userId="09927a30-f52b-4007-a02a-c051782fbddc" providerId="ADAL" clId="{3E92AE02-87D2-9147-8CBB-8F088EA2BDBC}" dt="2023-07-08T18:07:22.050" v="22"/>
        <pc:sldMkLst>
          <pc:docMk/>
          <pc:sldMk cId="3109084787" sldId="394"/>
        </pc:sldMkLst>
      </pc:sldChg>
      <pc:sldChg chg="add">
        <pc:chgData name="Mueller, Nicola F" userId="09927a30-f52b-4007-a02a-c051782fbddc" providerId="ADAL" clId="{3E92AE02-87D2-9147-8CBB-8F088EA2BDBC}" dt="2023-07-08T18:07:22.050" v="22"/>
        <pc:sldMkLst>
          <pc:docMk/>
          <pc:sldMk cId="2854060189" sldId="395"/>
        </pc:sldMkLst>
      </pc:sldChg>
      <pc:sldChg chg="add">
        <pc:chgData name="Mueller, Nicola F" userId="09927a30-f52b-4007-a02a-c051782fbddc" providerId="ADAL" clId="{3E92AE02-87D2-9147-8CBB-8F088EA2BDBC}" dt="2023-07-08T18:07:22.050" v="22"/>
        <pc:sldMkLst>
          <pc:docMk/>
          <pc:sldMk cId="2487706877" sldId="396"/>
        </pc:sldMkLst>
      </pc:sldChg>
      <pc:sldChg chg="add">
        <pc:chgData name="Mueller, Nicola F" userId="09927a30-f52b-4007-a02a-c051782fbddc" providerId="ADAL" clId="{3E92AE02-87D2-9147-8CBB-8F088EA2BDBC}" dt="2023-07-08T18:07:22.050" v="22"/>
        <pc:sldMkLst>
          <pc:docMk/>
          <pc:sldMk cId="289026145" sldId="402"/>
        </pc:sldMkLst>
      </pc:sldChg>
      <pc:sldChg chg="add">
        <pc:chgData name="Mueller, Nicola F" userId="09927a30-f52b-4007-a02a-c051782fbddc" providerId="ADAL" clId="{3E92AE02-87D2-9147-8CBB-8F088EA2BDBC}" dt="2023-07-08T18:07:22.050" v="22"/>
        <pc:sldMkLst>
          <pc:docMk/>
          <pc:sldMk cId="1269009058" sldId="469"/>
        </pc:sldMkLst>
      </pc:sldChg>
      <pc:sldChg chg="add">
        <pc:chgData name="Mueller, Nicola F" userId="09927a30-f52b-4007-a02a-c051782fbddc" providerId="ADAL" clId="{3E92AE02-87D2-9147-8CBB-8F088EA2BDBC}" dt="2023-07-08T18:07:22.050" v="22"/>
        <pc:sldMkLst>
          <pc:docMk/>
          <pc:sldMk cId="2515126629" sldId="537"/>
        </pc:sldMkLst>
      </pc:sldChg>
      <pc:sldChg chg="add">
        <pc:chgData name="Mueller, Nicola F" userId="09927a30-f52b-4007-a02a-c051782fbddc" providerId="ADAL" clId="{3E92AE02-87D2-9147-8CBB-8F088EA2BDBC}" dt="2023-07-08T18:14:33.824" v="24"/>
        <pc:sldMkLst>
          <pc:docMk/>
          <pc:sldMk cId="1616001953" sldId="566"/>
        </pc:sldMkLst>
      </pc:sldChg>
      <pc:sldChg chg="add">
        <pc:chgData name="Mueller, Nicola F" userId="09927a30-f52b-4007-a02a-c051782fbddc" providerId="ADAL" clId="{3E92AE02-87D2-9147-8CBB-8F088EA2BDBC}" dt="2023-07-08T18:14:33.824" v="24"/>
        <pc:sldMkLst>
          <pc:docMk/>
          <pc:sldMk cId="996221492" sldId="567"/>
        </pc:sldMkLst>
      </pc:sldChg>
      <pc:sldChg chg="add">
        <pc:chgData name="Mueller, Nicola F" userId="09927a30-f52b-4007-a02a-c051782fbddc" providerId="ADAL" clId="{3E92AE02-87D2-9147-8CBB-8F088EA2BDBC}" dt="2023-07-08T18:14:33.824" v="24"/>
        <pc:sldMkLst>
          <pc:docMk/>
          <pc:sldMk cId="472005236" sldId="568"/>
        </pc:sldMkLst>
      </pc:sldChg>
      <pc:sldChg chg="add">
        <pc:chgData name="Mueller, Nicola F" userId="09927a30-f52b-4007-a02a-c051782fbddc" providerId="ADAL" clId="{3E92AE02-87D2-9147-8CBB-8F088EA2BDBC}" dt="2023-07-08T18:07:22.050" v="22"/>
        <pc:sldMkLst>
          <pc:docMk/>
          <pc:sldMk cId="3201509478" sldId="594"/>
        </pc:sldMkLst>
      </pc:sldChg>
      <pc:sldChg chg="add">
        <pc:chgData name="Mueller, Nicola F" userId="09927a30-f52b-4007-a02a-c051782fbddc" providerId="ADAL" clId="{3E92AE02-87D2-9147-8CBB-8F088EA2BDBC}" dt="2023-07-08T18:07:22.050" v="22"/>
        <pc:sldMkLst>
          <pc:docMk/>
          <pc:sldMk cId="4283319203" sldId="595"/>
        </pc:sldMkLst>
      </pc:sldChg>
      <pc:sldChg chg="add del">
        <pc:chgData name="Mueller, Nicola F" userId="09927a30-f52b-4007-a02a-c051782fbddc" providerId="ADAL" clId="{3E92AE02-87D2-9147-8CBB-8F088EA2BDBC}" dt="2023-07-08T18:17:03.573" v="56" actId="2696"/>
        <pc:sldMkLst>
          <pc:docMk/>
          <pc:sldMk cId="389712183" sldId="596"/>
        </pc:sldMkLst>
      </pc:sldChg>
      <pc:sldChg chg="add del">
        <pc:chgData name="Mueller, Nicola F" userId="09927a30-f52b-4007-a02a-c051782fbddc" providerId="ADAL" clId="{3E92AE02-87D2-9147-8CBB-8F088EA2BDBC}" dt="2023-07-08T18:21:37.275" v="90"/>
        <pc:sldMkLst>
          <pc:docMk/>
          <pc:sldMk cId="1467716155" sldId="596"/>
        </pc:sldMkLst>
      </pc:sldChg>
      <pc:sldChg chg="add del ord">
        <pc:chgData name="Mueller, Nicola F" userId="09927a30-f52b-4007-a02a-c051782fbddc" providerId="ADAL" clId="{3E92AE02-87D2-9147-8CBB-8F088EA2BDBC}" dt="2023-07-08T18:34:43.873" v="179" actId="20578"/>
        <pc:sldMkLst>
          <pc:docMk/>
          <pc:sldMk cId="2052962492" sldId="596"/>
        </pc:sldMkLst>
      </pc:sldChg>
      <pc:sldChg chg="addSp delSp modSp add mod ord">
        <pc:chgData name="Mueller, Nicola F" userId="09927a30-f52b-4007-a02a-c051782fbddc" providerId="ADAL" clId="{3E92AE02-87D2-9147-8CBB-8F088EA2BDBC}" dt="2023-07-08T18:34:59.357" v="181" actId="20578"/>
        <pc:sldMkLst>
          <pc:docMk/>
          <pc:sldMk cId="2470392238" sldId="597"/>
        </pc:sldMkLst>
        <pc:spChg chg="del">
          <ac:chgData name="Mueller, Nicola F" userId="09927a30-f52b-4007-a02a-c051782fbddc" providerId="ADAL" clId="{3E92AE02-87D2-9147-8CBB-8F088EA2BDBC}" dt="2023-07-08T18:27:15.718" v="99" actId="478"/>
          <ac:spMkLst>
            <pc:docMk/>
            <pc:sldMk cId="2470392238" sldId="597"/>
            <ac:spMk id="3" creationId="{881B49AB-02A2-C34B-975A-B68555147E25}"/>
          </ac:spMkLst>
        </pc:spChg>
        <pc:spChg chg="add del mod">
          <ac:chgData name="Mueller, Nicola F" userId="09927a30-f52b-4007-a02a-c051782fbddc" providerId="ADAL" clId="{3E92AE02-87D2-9147-8CBB-8F088EA2BDBC}" dt="2023-07-08T18:27:21.853" v="100"/>
          <ac:spMkLst>
            <pc:docMk/>
            <pc:sldMk cId="2470392238" sldId="597"/>
            <ac:spMk id="6" creationId="{D226F570-11B0-8F20-0302-C48A4D9E3769}"/>
          </ac:spMkLst>
        </pc:spChg>
        <pc:spChg chg="add del mod">
          <ac:chgData name="Mueller, Nicola F" userId="09927a30-f52b-4007-a02a-c051782fbddc" providerId="ADAL" clId="{3E92AE02-87D2-9147-8CBB-8F088EA2BDBC}" dt="2023-07-08T18:29:17.391" v="123"/>
          <ac:spMkLst>
            <pc:docMk/>
            <pc:sldMk cId="2470392238" sldId="597"/>
            <ac:spMk id="10" creationId="{42AD1A2E-C5B5-375B-712D-52915A93B887}"/>
          </ac:spMkLst>
        </pc:spChg>
        <pc:spChg chg="add del mod">
          <ac:chgData name="Mueller, Nicola F" userId="09927a30-f52b-4007-a02a-c051782fbddc" providerId="ADAL" clId="{3E92AE02-87D2-9147-8CBB-8F088EA2BDBC}" dt="2023-07-08T18:29:31.254" v="129" actId="478"/>
          <ac:spMkLst>
            <pc:docMk/>
            <pc:sldMk cId="2470392238" sldId="597"/>
            <ac:spMk id="13" creationId="{517AFC12-CB6E-0B60-CCB7-9232A2AD4823}"/>
          </ac:spMkLst>
        </pc:spChg>
        <pc:spChg chg="add del mod">
          <ac:chgData name="Mueller, Nicola F" userId="09927a30-f52b-4007-a02a-c051782fbddc" providerId="ADAL" clId="{3E92AE02-87D2-9147-8CBB-8F088EA2BDBC}" dt="2023-07-08T18:29:57.582" v="131"/>
          <ac:spMkLst>
            <pc:docMk/>
            <pc:sldMk cId="2470392238" sldId="597"/>
            <ac:spMk id="15" creationId="{A2C66CE6-6635-91D1-EA17-B551CA348F12}"/>
          </ac:spMkLst>
        </pc:spChg>
        <pc:spChg chg="add mod">
          <ac:chgData name="Mueller, Nicola F" userId="09927a30-f52b-4007-a02a-c051782fbddc" providerId="ADAL" clId="{3E92AE02-87D2-9147-8CBB-8F088EA2BDBC}" dt="2023-07-08T18:33:49.603" v="162" actId="692"/>
          <ac:spMkLst>
            <pc:docMk/>
            <pc:sldMk cId="2470392238" sldId="597"/>
            <ac:spMk id="18" creationId="{8FCD8742-175F-2F2D-29CF-EB71E7C20C33}"/>
          </ac:spMkLst>
        </pc:spChg>
        <pc:spChg chg="add mod">
          <ac:chgData name="Mueller, Nicola F" userId="09927a30-f52b-4007-a02a-c051782fbddc" providerId="ADAL" clId="{3E92AE02-87D2-9147-8CBB-8F088EA2BDBC}" dt="2023-07-08T18:34:02.780" v="165" actId="14100"/>
          <ac:spMkLst>
            <pc:docMk/>
            <pc:sldMk cId="2470392238" sldId="597"/>
            <ac:spMk id="19" creationId="{830D4AA1-F361-5BA6-F9BA-DBC4C247DB2E}"/>
          </ac:spMkLst>
        </pc:spChg>
        <pc:spChg chg="add mod">
          <ac:chgData name="Mueller, Nicola F" userId="09927a30-f52b-4007-a02a-c051782fbddc" providerId="ADAL" clId="{3E92AE02-87D2-9147-8CBB-8F088EA2BDBC}" dt="2023-07-08T18:34:12.649" v="169" actId="14100"/>
          <ac:spMkLst>
            <pc:docMk/>
            <pc:sldMk cId="2470392238" sldId="597"/>
            <ac:spMk id="20" creationId="{5415658A-F0E4-8BB2-3414-79146D7BC40C}"/>
          </ac:spMkLst>
        </pc:spChg>
        <pc:picChg chg="add del mod">
          <ac:chgData name="Mueller, Nicola F" userId="09927a30-f52b-4007-a02a-c051782fbddc" providerId="ADAL" clId="{3E92AE02-87D2-9147-8CBB-8F088EA2BDBC}" dt="2023-07-08T18:29:11.748" v="122" actId="478"/>
          <ac:picMkLst>
            <pc:docMk/>
            <pc:sldMk cId="2470392238" sldId="597"/>
            <ac:picMk id="8" creationId="{88855FC5-0B18-7D6F-82A0-A38BBB818A50}"/>
          </ac:picMkLst>
        </pc:picChg>
        <pc:picChg chg="add del mod">
          <ac:chgData name="Mueller, Nicola F" userId="09927a30-f52b-4007-a02a-c051782fbddc" providerId="ADAL" clId="{3E92AE02-87D2-9147-8CBB-8F088EA2BDBC}" dt="2023-07-08T18:29:42.011" v="130" actId="478"/>
          <ac:picMkLst>
            <pc:docMk/>
            <pc:sldMk cId="2470392238" sldId="597"/>
            <ac:picMk id="12" creationId="{770FF520-13B6-012A-06EE-77D7A2C1ADA0}"/>
          </ac:picMkLst>
        </pc:picChg>
        <pc:picChg chg="add mod">
          <ac:chgData name="Mueller, Nicola F" userId="09927a30-f52b-4007-a02a-c051782fbddc" providerId="ADAL" clId="{3E92AE02-87D2-9147-8CBB-8F088EA2BDBC}" dt="2023-07-08T18:29:58.128" v="133" actId="962"/>
          <ac:picMkLst>
            <pc:docMk/>
            <pc:sldMk cId="2470392238" sldId="597"/>
            <ac:picMk id="17" creationId="{D98ECDD4-3ABA-8828-291A-9AC71BD1F3B2}"/>
          </ac:picMkLst>
        </pc:picChg>
      </pc:sldChg>
      <pc:sldChg chg="modSp add del mod">
        <pc:chgData name="Mueller, Nicola F" userId="09927a30-f52b-4007-a02a-c051782fbddc" providerId="ADAL" clId="{3E92AE02-87D2-9147-8CBB-8F088EA2BDBC}" dt="2023-07-08T18:17:00.862" v="55" actId="2696"/>
        <pc:sldMkLst>
          <pc:docMk/>
          <pc:sldMk cId="4040114022" sldId="597"/>
        </pc:sldMkLst>
        <pc:spChg chg="mod">
          <ac:chgData name="Mueller, Nicola F" userId="09927a30-f52b-4007-a02a-c051782fbddc" providerId="ADAL" clId="{3E92AE02-87D2-9147-8CBB-8F088EA2BDBC}" dt="2023-07-08T18:16:59.554" v="54" actId="6549"/>
          <ac:spMkLst>
            <pc:docMk/>
            <pc:sldMk cId="4040114022" sldId="597"/>
            <ac:spMk id="3" creationId="{881B49AB-02A2-C34B-975A-B68555147E25}"/>
          </ac:spMkLst>
        </pc:spChg>
      </pc:sldChg>
      <pc:sldChg chg="add del">
        <pc:chgData name="Mueller, Nicola F" userId="09927a30-f52b-4007-a02a-c051782fbddc" providerId="ADAL" clId="{3E92AE02-87D2-9147-8CBB-8F088EA2BDBC}" dt="2023-07-08T18:21:36.827" v="89"/>
        <pc:sldMkLst>
          <pc:docMk/>
          <pc:sldMk cId="4059717184" sldId="597"/>
        </pc:sldMkLst>
      </pc:sldChg>
      <pc:sldChg chg="addSp delSp modSp add mod ord">
        <pc:chgData name="Mueller, Nicola F" userId="09927a30-f52b-4007-a02a-c051782fbddc" providerId="ADAL" clId="{3E92AE02-87D2-9147-8CBB-8F088EA2BDBC}" dt="2023-07-08T18:34:29.450" v="175" actId="14100"/>
        <pc:sldMkLst>
          <pc:docMk/>
          <pc:sldMk cId="1998241129" sldId="598"/>
        </pc:sldMkLst>
        <pc:spChg chg="mod">
          <ac:chgData name="Mueller, Nicola F" userId="09927a30-f52b-4007-a02a-c051782fbddc" providerId="ADAL" clId="{3E92AE02-87D2-9147-8CBB-8F088EA2BDBC}" dt="2023-07-08T18:27:37.056" v="109" actId="122"/>
          <ac:spMkLst>
            <pc:docMk/>
            <pc:sldMk cId="1998241129" sldId="598"/>
            <ac:spMk id="2" creationId="{78668722-F4D6-2544-B5A7-65E46FE1B732}"/>
          </ac:spMkLst>
        </pc:spChg>
        <pc:spChg chg="add del mod">
          <ac:chgData name="Mueller, Nicola F" userId="09927a30-f52b-4007-a02a-c051782fbddc" providerId="ADAL" clId="{3E92AE02-87D2-9147-8CBB-8F088EA2BDBC}" dt="2023-07-08T18:28:05.372" v="111"/>
          <ac:spMkLst>
            <pc:docMk/>
            <pc:sldMk cId="1998241129" sldId="598"/>
            <ac:spMk id="5" creationId="{9C45A376-E60A-85E2-EF8E-46D5F2236A13}"/>
          </ac:spMkLst>
        </pc:spChg>
        <pc:spChg chg="add del mod">
          <ac:chgData name="Mueller, Nicola F" userId="09927a30-f52b-4007-a02a-c051782fbddc" providerId="ADAL" clId="{3E92AE02-87D2-9147-8CBB-8F088EA2BDBC}" dt="2023-07-08T18:28:21.546" v="115"/>
          <ac:spMkLst>
            <pc:docMk/>
            <pc:sldMk cId="1998241129" sldId="598"/>
            <ac:spMk id="10" creationId="{C8696AF1-47A5-BDA0-6CB4-74FB6E0918BF}"/>
          </ac:spMkLst>
        </pc:spChg>
        <pc:spChg chg="add del mod">
          <ac:chgData name="Mueller, Nicola F" userId="09927a30-f52b-4007-a02a-c051782fbddc" providerId="ADAL" clId="{3E92AE02-87D2-9147-8CBB-8F088EA2BDBC}" dt="2023-07-08T18:28:25.945" v="119"/>
          <ac:spMkLst>
            <pc:docMk/>
            <pc:sldMk cId="1998241129" sldId="598"/>
            <ac:spMk id="14" creationId="{00C79A31-F272-EBCA-7ECC-5F8B1A57525B}"/>
          </ac:spMkLst>
        </pc:spChg>
        <pc:spChg chg="add mod">
          <ac:chgData name="Mueller, Nicola F" userId="09927a30-f52b-4007-a02a-c051782fbddc" providerId="ADAL" clId="{3E92AE02-87D2-9147-8CBB-8F088EA2BDBC}" dt="2023-07-08T18:34:23.067" v="172" actId="14100"/>
          <ac:spMkLst>
            <pc:docMk/>
            <pc:sldMk cId="1998241129" sldId="598"/>
            <ac:spMk id="17" creationId="{1E7B90FF-3359-B884-4160-5C071584414E}"/>
          </ac:spMkLst>
        </pc:spChg>
        <pc:spChg chg="add mod">
          <ac:chgData name="Mueller, Nicola F" userId="09927a30-f52b-4007-a02a-c051782fbddc" providerId="ADAL" clId="{3E92AE02-87D2-9147-8CBB-8F088EA2BDBC}" dt="2023-07-08T18:34:29.450" v="175" actId="14100"/>
          <ac:spMkLst>
            <pc:docMk/>
            <pc:sldMk cId="1998241129" sldId="598"/>
            <ac:spMk id="18" creationId="{C4831474-BCC6-A1F2-2DD2-AFBABDEDEA05}"/>
          </ac:spMkLst>
        </pc:spChg>
        <pc:picChg chg="add del mod">
          <ac:chgData name="Mueller, Nicola F" userId="09927a30-f52b-4007-a02a-c051782fbddc" providerId="ADAL" clId="{3E92AE02-87D2-9147-8CBB-8F088EA2BDBC}" dt="2023-07-08T18:28:18.944" v="114" actId="478"/>
          <ac:picMkLst>
            <pc:docMk/>
            <pc:sldMk cId="1998241129" sldId="598"/>
            <ac:picMk id="7" creationId="{08748E08-F48F-627C-9E6A-569AC009C3DC}"/>
          </ac:picMkLst>
        </pc:picChg>
        <pc:picChg chg="del">
          <ac:chgData name="Mueller, Nicola F" userId="09927a30-f52b-4007-a02a-c051782fbddc" providerId="ADAL" clId="{3E92AE02-87D2-9147-8CBB-8F088EA2BDBC}" dt="2023-07-08T18:28:00.020" v="110" actId="478"/>
          <ac:picMkLst>
            <pc:docMk/>
            <pc:sldMk cId="1998241129" sldId="598"/>
            <ac:picMk id="8" creationId="{88855FC5-0B18-7D6F-82A0-A38BBB818A50}"/>
          </ac:picMkLst>
        </pc:picChg>
        <pc:picChg chg="add del mod">
          <ac:chgData name="Mueller, Nicola F" userId="09927a30-f52b-4007-a02a-c051782fbddc" providerId="ADAL" clId="{3E92AE02-87D2-9147-8CBB-8F088EA2BDBC}" dt="2023-07-08T18:28:24.115" v="118" actId="478"/>
          <ac:picMkLst>
            <pc:docMk/>
            <pc:sldMk cId="1998241129" sldId="598"/>
            <ac:picMk id="12" creationId="{14987F39-6E85-1932-4676-3A92E4C64609}"/>
          </ac:picMkLst>
        </pc:picChg>
        <pc:picChg chg="add mod">
          <ac:chgData name="Mueller, Nicola F" userId="09927a30-f52b-4007-a02a-c051782fbddc" providerId="ADAL" clId="{3E92AE02-87D2-9147-8CBB-8F088EA2BDBC}" dt="2023-07-08T18:28:26.586" v="121" actId="962"/>
          <ac:picMkLst>
            <pc:docMk/>
            <pc:sldMk cId="1998241129" sldId="598"/>
            <ac:picMk id="16" creationId="{821DFA4F-50BD-D3D4-1D3D-C6BF181C0D4D}"/>
          </ac:picMkLst>
        </pc:picChg>
      </pc:sldChg>
      <pc:sldChg chg="addSp modSp add mod ord">
        <pc:chgData name="Mueller, Nicola F" userId="09927a30-f52b-4007-a02a-c051782fbddc" providerId="ADAL" clId="{3E92AE02-87D2-9147-8CBB-8F088EA2BDBC}" dt="2023-07-08T18:34:39.417" v="178" actId="14100"/>
        <pc:sldMkLst>
          <pc:docMk/>
          <pc:sldMk cId="1152740077" sldId="599"/>
        </pc:sldMkLst>
        <pc:spChg chg="mod">
          <ac:chgData name="Mueller, Nicola F" userId="09927a30-f52b-4007-a02a-c051782fbddc" providerId="ADAL" clId="{3E92AE02-87D2-9147-8CBB-8F088EA2BDBC}" dt="2023-07-08T18:30:14.916" v="137" actId="113"/>
          <ac:spMkLst>
            <pc:docMk/>
            <pc:sldMk cId="1152740077" sldId="599"/>
            <ac:spMk id="2" creationId="{78668722-F4D6-2544-B5A7-65E46FE1B732}"/>
          </ac:spMkLst>
        </pc:spChg>
        <pc:spChg chg="add mod">
          <ac:chgData name="Mueller, Nicola F" userId="09927a30-f52b-4007-a02a-c051782fbddc" providerId="ADAL" clId="{3E92AE02-87D2-9147-8CBB-8F088EA2BDBC}" dt="2023-07-08T18:34:39.417" v="178" actId="14100"/>
          <ac:spMkLst>
            <pc:docMk/>
            <pc:sldMk cId="1152740077" sldId="599"/>
            <ac:spMk id="3" creationId="{53842381-BA25-5E73-B047-FBEA4AE70B7D}"/>
          </ac:spMkLst>
        </pc:spChg>
      </pc:sldChg>
      <pc:sldChg chg="add del">
        <pc:chgData name="Mueller, Nicola F" userId="09927a30-f52b-4007-a02a-c051782fbddc" providerId="ADAL" clId="{3E92AE02-87D2-9147-8CBB-8F088EA2BDBC}" dt="2023-07-08T18:30:19.043" v="139" actId="2696"/>
        <pc:sldMkLst>
          <pc:docMk/>
          <pc:sldMk cId="1944397195" sldId="600"/>
        </pc:sldMkLst>
      </pc:sldChg>
      <pc:sldChg chg="modSp add mod">
        <pc:chgData name="Mueller, Nicola F" userId="09927a30-f52b-4007-a02a-c051782fbddc" providerId="ADAL" clId="{3E92AE02-87D2-9147-8CBB-8F088EA2BDBC}" dt="2023-07-08T18:37:06.927" v="187" actId="14100"/>
        <pc:sldMkLst>
          <pc:docMk/>
          <pc:sldMk cId="3367156156" sldId="600"/>
        </pc:sldMkLst>
        <pc:spChg chg="mod">
          <ac:chgData name="Mueller, Nicola F" userId="09927a30-f52b-4007-a02a-c051782fbddc" providerId="ADAL" clId="{3E92AE02-87D2-9147-8CBB-8F088EA2BDBC}" dt="2023-07-08T18:37:06.927" v="187" actId="14100"/>
          <ac:spMkLst>
            <pc:docMk/>
            <pc:sldMk cId="3367156156" sldId="600"/>
            <ac:spMk id="3" creationId="{53842381-BA25-5E73-B047-FBEA4AE70B7D}"/>
          </ac:spMkLst>
        </pc:spChg>
      </pc:sldChg>
      <pc:sldChg chg="modSp add mod">
        <pc:chgData name="Mueller, Nicola F" userId="09927a30-f52b-4007-a02a-c051782fbddc" providerId="ADAL" clId="{3E92AE02-87D2-9147-8CBB-8F088EA2BDBC}" dt="2023-07-08T18:37:00.626" v="185" actId="14100"/>
        <pc:sldMkLst>
          <pc:docMk/>
          <pc:sldMk cId="3019452131" sldId="601"/>
        </pc:sldMkLst>
        <pc:spChg chg="mod">
          <ac:chgData name="Mueller, Nicola F" userId="09927a30-f52b-4007-a02a-c051782fbddc" providerId="ADAL" clId="{3E92AE02-87D2-9147-8CBB-8F088EA2BDBC}" dt="2023-07-08T18:37:00.626" v="185" actId="14100"/>
          <ac:spMkLst>
            <pc:docMk/>
            <pc:sldMk cId="3019452131" sldId="601"/>
            <ac:spMk id="3" creationId="{53842381-BA25-5E73-B047-FBEA4AE70B7D}"/>
          </ac:spMkLst>
        </pc:spChg>
      </pc:sldChg>
      <pc:sldChg chg="addSp delSp modSp add mod modAnim">
        <pc:chgData name="Mueller, Nicola F" userId="09927a30-f52b-4007-a02a-c051782fbddc" providerId="ADAL" clId="{3E92AE02-87D2-9147-8CBB-8F088EA2BDBC}" dt="2023-07-08T18:59:02.208" v="272" actId="58"/>
        <pc:sldMkLst>
          <pc:docMk/>
          <pc:sldMk cId="853104883" sldId="602"/>
        </pc:sldMkLst>
        <pc:spChg chg="add mod">
          <ac:chgData name="Mueller, Nicola F" userId="09927a30-f52b-4007-a02a-c051782fbddc" providerId="ADAL" clId="{3E92AE02-87D2-9147-8CBB-8F088EA2BDBC}" dt="2023-07-08T18:59:02.208" v="272" actId="58"/>
          <ac:spMkLst>
            <pc:docMk/>
            <pc:sldMk cId="853104883" sldId="602"/>
            <ac:spMk id="5" creationId="{414BC72A-4950-DA4F-4E9A-4CEEA8F8CCC1}"/>
          </ac:spMkLst>
        </pc:spChg>
        <pc:spChg chg="add mod">
          <ac:chgData name="Mueller, Nicola F" userId="09927a30-f52b-4007-a02a-c051782fbddc" providerId="ADAL" clId="{3E92AE02-87D2-9147-8CBB-8F088EA2BDBC}" dt="2023-07-08T18:58:42.274" v="266" actId="14100"/>
          <ac:spMkLst>
            <pc:docMk/>
            <pc:sldMk cId="853104883" sldId="602"/>
            <ac:spMk id="6" creationId="{59269B81-E051-448A-F8EC-6A9C52A833B5}"/>
          </ac:spMkLst>
        </pc:spChg>
        <pc:spChg chg="add mod">
          <ac:chgData name="Mueller, Nicola F" userId="09927a30-f52b-4007-a02a-c051782fbddc" providerId="ADAL" clId="{3E92AE02-87D2-9147-8CBB-8F088EA2BDBC}" dt="2023-07-08T18:57:32.316" v="256" actId="1076"/>
          <ac:spMkLst>
            <pc:docMk/>
            <pc:sldMk cId="853104883" sldId="602"/>
            <ac:spMk id="7" creationId="{883D1333-46AF-3A1A-C4F0-AE6E83AE0309}"/>
          </ac:spMkLst>
        </pc:spChg>
        <pc:spChg chg="mod">
          <ac:chgData name="Mueller, Nicola F" userId="09927a30-f52b-4007-a02a-c051782fbddc" providerId="ADAL" clId="{3E92AE02-87D2-9147-8CBB-8F088EA2BDBC}" dt="2023-07-08T18:57:18.936" v="234" actId="1076"/>
          <ac:spMkLst>
            <pc:docMk/>
            <pc:sldMk cId="853104883" sldId="602"/>
            <ac:spMk id="31" creationId="{66A6901F-253D-9748-BD06-7ED9ADEAAAE0}"/>
          </ac:spMkLst>
        </pc:spChg>
        <pc:spChg chg="mod">
          <ac:chgData name="Mueller, Nicola F" userId="09927a30-f52b-4007-a02a-c051782fbddc" providerId="ADAL" clId="{3E92AE02-87D2-9147-8CBB-8F088EA2BDBC}" dt="2023-07-08T18:57:18.936" v="234" actId="1076"/>
          <ac:spMkLst>
            <pc:docMk/>
            <pc:sldMk cId="853104883" sldId="602"/>
            <ac:spMk id="32" creationId="{727E1479-2188-BE4E-AB6F-21BEB960364B}"/>
          </ac:spMkLst>
        </pc:spChg>
        <pc:spChg chg="del">
          <ac:chgData name="Mueller, Nicola F" userId="09927a30-f52b-4007-a02a-c051782fbddc" providerId="ADAL" clId="{3E92AE02-87D2-9147-8CBB-8F088EA2BDBC}" dt="2023-07-08T18:45:59.649" v="216" actId="478"/>
          <ac:spMkLst>
            <pc:docMk/>
            <pc:sldMk cId="853104883" sldId="602"/>
            <ac:spMk id="38" creationId="{FB6CD09C-9851-BA45-A071-3828688D72B2}"/>
          </ac:spMkLst>
        </pc:spChg>
        <pc:spChg chg="del">
          <ac:chgData name="Mueller, Nicola F" userId="09927a30-f52b-4007-a02a-c051782fbddc" providerId="ADAL" clId="{3E92AE02-87D2-9147-8CBB-8F088EA2BDBC}" dt="2023-07-08T18:45:56.160" v="214" actId="478"/>
          <ac:spMkLst>
            <pc:docMk/>
            <pc:sldMk cId="853104883" sldId="602"/>
            <ac:spMk id="39" creationId="{37EFFEE6-0E87-CA4C-9A75-395528C9869D}"/>
          </ac:spMkLst>
        </pc:spChg>
        <pc:spChg chg="del">
          <ac:chgData name="Mueller, Nicola F" userId="09927a30-f52b-4007-a02a-c051782fbddc" providerId="ADAL" clId="{3E92AE02-87D2-9147-8CBB-8F088EA2BDBC}" dt="2023-07-08T18:45:57.781" v="215" actId="478"/>
          <ac:spMkLst>
            <pc:docMk/>
            <pc:sldMk cId="853104883" sldId="602"/>
            <ac:spMk id="40" creationId="{91ED748E-3FA6-A146-99E1-934C8EBAE5AF}"/>
          </ac:spMkLst>
        </pc:spChg>
        <pc:grpChg chg="mod">
          <ac:chgData name="Mueller, Nicola F" userId="09927a30-f52b-4007-a02a-c051782fbddc" providerId="ADAL" clId="{3E92AE02-87D2-9147-8CBB-8F088EA2BDBC}" dt="2023-07-08T18:57:18.936" v="234" actId="1076"/>
          <ac:grpSpMkLst>
            <pc:docMk/>
            <pc:sldMk cId="853104883" sldId="602"/>
            <ac:grpSpMk id="30" creationId="{94448D51-9F3B-0C46-834B-157CBCFCC407}"/>
          </ac:grpSpMkLst>
        </pc:grpChg>
      </pc:sldChg>
      <pc:sldChg chg="add del">
        <pc:chgData name="Mueller, Nicola F" userId="09927a30-f52b-4007-a02a-c051782fbddc" providerId="ADAL" clId="{3E92AE02-87D2-9147-8CBB-8F088EA2BDBC}" dt="2023-07-08T18:57:38.530" v="257" actId="2696"/>
        <pc:sldMkLst>
          <pc:docMk/>
          <pc:sldMk cId="147020050" sldId="603"/>
        </pc:sldMkLst>
      </pc:sldChg>
      <pc:sldChg chg="addSp delSp modSp add mod">
        <pc:chgData name="Mueller, Nicola F" userId="09927a30-f52b-4007-a02a-c051782fbddc" providerId="ADAL" clId="{3E92AE02-87D2-9147-8CBB-8F088EA2BDBC}" dt="2023-07-08T20:04:08.407" v="584" actId="20577"/>
        <pc:sldMkLst>
          <pc:docMk/>
          <pc:sldMk cId="380458516" sldId="603"/>
        </pc:sldMkLst>
        <pc:spChg chg="del">
          <ac:chgData name="Mueller, Nicola F" userId="09927a30-f52b-4007-a02a-c051782fbddc" providerId="ADAL" clId="{3E92AE02-87D2-9147-8CBB-8F088EA2BDBC}" dt="2023-07-08T19:51:23.920" v="276" actId="478"/>
          <ac:spMkLst>
            <pc:docMk/>
            <pc:sldMk cId="380458516" sldId="603"/>
            <ac:spMk id="2" creationId="{56720796-095C-A54A-A2E2-1EA0B681B705}"/>
          </ac:spMkLst>
        </pc:spChg>
        <pc:spChg chg="add del mod">
          <ac:chgData name="Mueller, Nicola F" userId="09927a30-f52b-4007-a02a-c051782fbddc" providerId="ADAL" clId="{3E92AE02-87D2-9147-8CBB-8F088EA2BDBC}" dt="2023-07-08T19:58:35.159" v="309" actId="478"/>
          <ac:spMkLst>
            <pc:docMk/>
            <pc:sldMk cId="380458516" sldId="603"/>
            <ac:spMk id="5" creationId="{0CFB341C-CFBD-B001-E8FC-FA70787B3186}"/>
          </ac:spMkLst>
        </pc:spChg>
        <pc:spChg chg="del">
          <ac:chgData name="Mueller, Nicola F" userId="09927a30-f52b-4007-a02a-c051782fbddc" providerId="ADAL" clId="{3E92AE02-87D2-9147-8CBB-8F088EA2BDBC}" dt="2023-07-08T19:51:21.371" v="275" actId="478"/>
          <ac:spMkLst>
            <pc:docMk/>
            <pc:sldMk cId="380458516" sldId="603"/>
            <ac:spMk id="8" creationId="{E365B8EE-7397-E84B-A51F-9175C2E000EC}"/>
          </ac:spMkLst>
        </pc:spChg>
        <pc:spChg chg="add mod">
          <ac:chgData name="Mueller, Nicola F" userId="09927a30-f52b-4007-a02a-c051782fbddc" providerId="ADAL" clId="{3E92AE02-87D2-9147-8CBB-8F088EA2BDBC}" dt="2023-07-08T20:04:08.407" v="584" actId="20577"/>
          <ac:spMkLst>
            <pc:docMk/>
            <pc:sldMk cId="380458516" sldId="603"/>
            <ac:spMk id="9" creationId="{BF493068-6F75-D249-6136-EA8644EFE8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a:t>
            </a:fld>
            <a:endParaRPr lang="en-US"/>
          </a:p>
        </p:txBody>
      </p:sp>
    </p:spTree>
    <p:extLst>
      <p:ext uri="{BB962C8B-B14F-4D97-AF65-F5344CB8AC3E}">
        <p14:creationId xmlns:p14="http://schemas.microsoft.com/office/powerpoint/2010/main" val="723897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19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20</a:t>
            </a:fld>
            <a:endParaRPr lang="en-US"/>
          </a:p>
        </p:txBody>
      </p:sp>
    </p:spTree>
    <p:extLst>
      <p:ext uri="{BB962C8B-B14F-4D97-AF65-F5344CB8AC3E}">
        <p14:creationId xmlns:p14="http://schemas.microsoft.com/office/powerpoint/2010/main" val="368976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21</a:t>
            </a:fld>
            <a:endParaRPr lang="en-US"/>
          </a:p>
        </p:txBody>
      </p:sp>
    </p:spTree>
    <p:extLst>
      <p:ext uri="{BB962C8B-B14F-4D97-AF65-F5344CB8AC3E}">
        <p14:creationId xmlns:p14="http://schemas.microsoft.com/office/powerpoint/2010/main" val="410362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22</a:t>
            </a:fld>
            <a:endParaRPr lang="en-US"/>
          </a:p>
        </p:txBody>
      </p:sp>
    </p:spTree>
    <p:extLst>
      <p:ext uri="{BB962C8B-B14F-4D97-AF65-F5344CB8AC3E}">
        <p14:creationId xmlns:p14="http://schemas.microsoft.com/office/powerpoint/2010/main" val="177181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23</a:t>
            </a:fld>
            <a:endParaRPr lang="en-US"/>
          </a:p>
        </p:txBody>
      </p:sp>
    </p:spTree>
    <p:extLst>
      <p:ext uri="{BB962C8B-B14F-4D97-AF65-F5344CB8AC3E}">
        <p14:creationId xmlns:p14="http://schemas.microsoft.com/office/powerpoint/2010/main" val="358345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251489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27</a:t>
            </a:fld>
            <a:endParaRPr lang="en-US"/>
          </a:p>
        </p:txBody>
      </p:sp>
    </p:spTree>
    <p:extLst>
      <p:ext uri="{BB962C8B-B14F-4D97-AF65-F5344CB8AC3E}">
        <p14:creationId xmlns:p14="http://schemas.microsoft.com/office/powerpoint/2010/main" val="3000767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55916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316043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a:t>
            </a:fld>
            <a:endParaRPr lang="en-US"/>
          </a:p>
        </p:txBody>
      </p:sp>
    </p:spTree>
    <p:extLst>
      <p:ext uri="{BB962C8B-B14F-4D97-AF65-F5344CB8AC3E}">
        <p14:creationId xmlns:p14="http://schemas.microsoft.com/office/powerpoint/2010/main" val="221017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32</a:t>
            </a:fld>
            <a:endParaRPr lang="en-US"/>
          </a:p>
        </p:txBody>
      </p:sp>
    </p:spTree>
    <p:extLst>
      <p:ext uri="{BB962C8B-B14F-4D97-AF65-F5344CB8AC3E}">
        <p14:creationId xmlns:p14="http://schemas.microsoft.com/office/powerpoint/2010/main" val="3173740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88302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38</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42</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43</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44</a:t>
            </a:fld>
            <a:endParaRPr lang="en-US"/>
          </a:p>
        </p:txBody>
      </p:sp>
    </p:spTree>
    <p:extLst>
      <p:ext uri="{BB962C8B-B14F-4D97-AF65-F5344CB8AC3E}">
        <p14:creationId xmlns:p14="http://schemas.microsoft.com/office/powerpoint/2010/main" val="268381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nonetheless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45</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46</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47</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In the posterior probability, modelling the evolution of sequences feeds into the tree likelihood.</a:t>
            </a:r>
          </a:p>
          <a:p>
            <a:pPr marL="171450" indent="-171450">
              <a:buFont typeface="Arial" panose="020B0604020202020204" pitchFamily="34" charset="0"/>
              <a:buChar char="•"/>
            </a:pPr>
            <a:r>
              <a:rPr lang="en-US" sz="1200" dirty="0">
                <a:latin typeface="Helvetica" pitchFamily="2" charset="0"/>
              </a:rPr>
              <a:t>This doesn’t mean other parts of the posterior distribution don’t affect the estimates of the sequence evolution.</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49</a:t>
            </a:fld>
            <a:endParaRPr lang="en-US"/>
          </a:p>
        </p:txBody>
      </p:sp>
    </p:spTree>
    <p:extLst>
      <p:ext uri="{BB962C8B-B14F-4D97-AF65-F5344CB8AC3E}">
        <p14:creationId xmlns:p14="http://schemas.microsoft.com/office/powerpoint/2010/main" val="1215971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a:t>
            </a:fld>
            <a:endParaRPr lang="en-US"/>
          </a:p>
        </p:txBody>
      </p:sp>
    </p:spTree>
    <p:extLst>
      <p:ext uri="{BB962C8B-B14F-4D97-AF65-F5344CB8AC3E}">
        <p14:creationId xmlns:p14="http://schemas.microsoft.com/office/powerpoint/2010/main" val="1276989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less information there is about the rates of evolution, the more important the priors become.</a:t>
            </a:r>
          </a:p>
          <a:p>
            <a:pPr marL="171450" indent="-171450">
              <a:buFont typeface="Arial" panose="020B0604020202020204" pitchFamily="34" charset="0"/>
              <a:buChar char="•"/>
            </a:pPr>
            <a:r>
              <a:rPr lang="en-US" dirty="0"/>
              <a:t>This explicitly includes the tree prior.</a:t>
            </a:r>
          </a:p>
          <a:p>
            <a:pPr marL="171450" indent="-171450">
              <a:buFont typeface="Arial" panose="020B0604020202020204" pitchFamily="34" charset="0"/>
              <a:buChar char="•"/>
            </a:pPr>
            <a:r>
              <a:rPr lang="en-US" dirty="0"/>
              <a:t>Models that put more weight on shorter trees will also, as a consequence, put more weight on higher rates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50</a:t>
            </a:fld>
            <a:endParaRPr lang="en-US"/>
          </a:p>
        </p:txBody>
      </p:sp>
    </p:spTree>
    <p:extLst>
      <p:ext uri="{BB962C8B-B14F-4D97-AF65-F5344CB8AC3E}">
        <p14:creationId xmlns:p14="http://schemas.microsoft.com/office/powerpoint/2010/main" val="142901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129008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3263459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64680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284847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301747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so, is what’s called Bayesian phylogenetics.</a:t>
            </a:r>
          </a:p>
          <a:p>
            <a:r>
              <a:rPr lang="en-US" dirty="0"/>
              <a:t>In Bayesian phylogenetics, we try to infer the phylogenetic tree, how genomes evolve over time, which is this second bit here and how the tree was created.</a:t>
            </a:r>
          </a:p>
          <a:p>
            <a:r>
              <a:rPr lang="en-US" dirty="0"/>
              <a:t>The tree generating process is some model that describes how the tree came to be.</a:t>
            </a:r>
          </a:p>
          <a:p>
            <a:r>
              <a:rPr lang="en-US" dirty="0"/>
              <a:t>The three terms in the back are priors that allow us to input our prior belief in parameters, for example what is a priori by expectation of the rate of evolution of a pathogen.</a:t>
            </a:r>
          </a:p>
          <a:p>
            <a:r>
              <a:rPr lang="en-US" dirty="0"/>
              <a:t>Back to tree priors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18</a:t>
            </a:fld>
            <a:endParaRPr lang="en-US"/>
          </a:p>
        </p:txBody>
      </p:sp>
    </p:spTree>
    <p:extLst>
      <p:ext uri="{BB962C8B-B14F-4D97-AF65-F5344CB8AC3E}">
        <p14:creationId xmlns:p14="http://schemas.microsoft.com/office/powerpoint/2010/main" val="172241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7/8/23</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7/8/23</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s://www.genomenon.com/codon-char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s://www.genomenon.com/codon-cha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endParaRPr lang="en-US" dirty="0"/>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524000" y="3704726"/>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 Müller</a:t>
            </a:r>
          </a:p>
        </p:txBody>
      </p:sp>
      <p:sp>
        <p:nvSpPr>
          <p:cNvPr id="8" name="Subtitle 2">
            <a:extLst>
              <a:ext uri="{FF2B5EF4-FFF2-40B4-BE49-F238E27FC236}">
                <a16:creationId xmlns:a16="http://schemas.microsoft.com/office/drawing/2014/main" id="{A1B2C15F-9715-5941-BE69-9E5711EBC517}"/>
              </a:ext>
            </a:extLst>
          </p:cNvPr>
          <p:cNvSpPr txBox="1">
            <a:spLocks/>
          </p:cNvSpPr>
          <p:nvPr/>
        </p:nvSpPr>
        <p:spPr>
          <a:xfrm>
            <a:off x="1524000" y="4270177"/>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endParaRPr lang="en-US" sz="1600" dirty="0"/>
          </a:p>
        </p:txBody>
      </p:sp>
      <p:pic>
        <p:nvPicPr>
          <p:cNvPr id="5" name="Picture 4" descr="A picture containing text, font, logo, circle&#10;&#10;Description automatically generated">
            <a:extLst>
              <a:ext uri="{FF2B5EF4-FFF2-40B4-BE49-F238E27FC236}">
                <a16:creationId xmlns:a16="http://schemas.microsoft.com/office/drawing/2014/main" id="{D9C3950F-3C32-5C39-0A4C-B5808A2F8C8D}"/>
              </a:ext>
            </a:extLst>
          </p:cNvPr>
          <p:cNvPicPr>
            <a:picLocks noChangeAspect="1"/>
          </p:cNvPicPr>
          <p:nvPr/>
        </p:nvPicPr>
        <p:blipFill>
          <a:blip r:embed="rId4"/>
          <a:stretch>
            <a:fillRect/>
          </a:stretch>
        </p:blipFill>
        <p:spPr>
          <a:xfrm>
            <a:off x="5081953" y="4848685"/>
            <a:ext cx="2028093" cy="2009315"/>
          </a:xfrm>
          <a:prstGeom prst="rect">
            <a:avLst/>
          </a:prstGeom>
        </p:spPr>
      </p:pic>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C32FDDC-2FDB-3983-8473-660EC5A8E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5406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9EE125B-53D8-EF22-27E1-C8AF25C89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487706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26BF6-1F31-003B-44A2-42CB0DCB5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0" cy="6299200"/>
          </a:xfrm>
          <a:prstGeom prst="rect">
            <a:avLst/>
          </a:prstGeom>
        </p:spPr>
      </p:pic>
    </p:spTree>
    <p:extLst>
      <p:ext uri="{BB962C8B-B14F-4D97-AF65-F5344CB8AC3E}">
        <p14:creationId xmlns:p14="http://schemas.microsoft.com/office/powerpoint/2010/main" val="251512662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F60F5A-775D-1901-5927-CF494FFF988E}"/>
              </a:ext>
            </a:extLst>
          </p:cNvPr>
          <p:cNvPicPr>
            <a:picLocks noChangeAspect="1"/>
          </p:cNvPicPr>
          <p:nvPr/>
        </p:nvPicPr>
        <p:blipFill>
          <a:blip r:embed="rId3"/>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28902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A28A-16A1-E61D-749D-0B2F7AB5716F}"/>
              </a:ext>
            </a:extLst>
          </p:cNvPr>
          <p:cNvSpPr>
            <a:spLocks noGrp="1"/>
          </p:cNvSpPr>
          <p:nvPr>
            <p:ph type="title"/>
          </p:nvPr>
        </p:nvSpPr>
        <p:spPr/>
        <p:txBody>
          <a:bodyPr/>
          <a:lstStyle/>
          <a:p>
            <a:r>
              <a:rPr lang="en-US" sz="3200" dirty="0"/>
              <a:t>Our data: We know who was infected with which pathogen and sequence and when they were sampled</a:t>
            </a:r>
            <a:endParaRPr lang="en-US" dirty="0"/>
          </a:p>
        </p:txBody>
      </p:sp>
      <p:sp>
        <p:nvSpPr>
          <p:cNvPr id="3" name="Content Placeholder 2">
            <a:extLst>
              <a:ext uri="{FF2B5EF4-FFF2-40B4-BE49-F238E27FC236}">
                <a16:creationId xmlns:a16="http://schemas.microsoft.com/office/drawing/2014/main" id="{F1A37633-F941-9965-79F1-8290A0C516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EB16D8-CD19-1DB2-2B3C-E63CDC306C80}"/>
              </a:ext>
            </a:extLst>
          </p:cNvPr>
          <p:cNvPicPr>
            <a:picLocks noChangeAspect="1"/>
          </p:cNvPicPr>
          <p:nvPr/>
        </p:nvPicPr>
        <p:blipFill>
          <a:blip r:embed="rId2"/>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320150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D749-414A-833A-256D-907101F6C56C}"/>
              </a:ext>
            </a:extLst>
          </p:cNvPr>
          <p:cNvSpPr>
            <a:spLocks noGrp="1"/>
          </p:cNvSpPr>
          <p:nvPr>
            <p:ph type="title"/>
          </p:nvPr>
        </p:nvSpPr>
        <p:spPr/>
        <p:txBody>
          <a:bodyPr/>
          <a:lstStyle/>
          <a:p>
            <a:r>
              <a:rPr lang="en-US" sz="3200" dirty="0"/>
              <a:t>Phylogenetics allows us to infer the shared ancestral history of the different pathogens</a:t>
            </a:r>
            <a:endParaRPr lang="en-US" dirty="0"/>
          </a:p>
        </p:txBody>
      </p:sp>
      <p:sp>
        <p:nvSpPr>
          <p:cNvPr id="3" name="Content Placeholder 2">
            <a:extLst>
              <a:ext uri="{FF2B5EF4-FFF2-40B4-BE49-F238E27FC236}">
                <a16:creationId xmlns:a16="http://schemas.microsoft.com/office/drawing/2014/main" id="{5220D741-D54D-3C27-00BF-3C4586897D5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2B43DEB-BCE4-4ED1-0390-538D2F417941}"/>
              </a:ext>
            </a:extLst>
          </p:cNvPr>
          <p:cNvPicPr>
            <a:picLocks noChangeAspect="1"/>
          </p:cNvPicPr>
          <p:nvPr/>
        </p:nvPicPr>
        <p:blipFill rotWithShape="1">
          <a:blip r:embed="rId2"/>
          <a:srcRect l="41787" b="38068"/>
          <a:stretch/>
        </p:blipFill>
        <p:spPr>
          <a:xfrm>
            <a:off x="501316" y="2100890"/>
            <a:ext cx="7041437" cy="4203658"/>
          </a:xfrm>
          <a:prstGeom prst="rect">
            <a:avLst/>
          </a:prstGeom>
        </p:spPr>
      </p:pic>
      <p:cxnSp>
        <p:nvCxnSpPr>
          <p:cNvPr id="5" name="Straight Arrow Connector 4">
            <a:extLst>
              <a:ext uri="{FF2B5EF4-FFF2-40B4-BE49-F238E27FC236}">
                <a16:creationId xmlns:a16="http://schemas.microsoft.com/office/drawing/2014/main" id="{B58AA228-8B09-0520-7B06-6B2B8749D8AB}"/>
              </a:ext>
            </a:extLst>
          </p:cNvPr>
          <p:cNvCxnSpPr/>
          <p:nvPr/>
        </p:nvCxnSpPr>
        <p:spPr>
          <a:xfrm flipH="1">
            <a:off x="7026442" y="3914274"/>
            <a:ext cx="1138990" cy="0"/>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4D8B7E-BA01-6770-476A-DCB24C629485}"/>
              </a:ext>
            </a:extLst>
          </p:cNvPr>
          <p:cNvPicPr>
            <a:picLocks noChangeAspect="1"/>
          </p:cNvPicPr>
          <p:nvPr/>
        </p:nvPicPr>
        <p:blipFill>
          <a:blip r:embed="rId3"/>
          <a:stretch>
            <a:fillRect/>
          </a:stretch>
        </p:blipFill>
        <p:spPr>
          <a:xfrm>
            <a:off x="8693601" y="1945178"/>
            <a:ext cx="12095921" cy="6787553"/>
          </a:xfrm>
          <a:prstGeom prst="rect">
            <a:avLst/>
          </a:prstGeom>
        </p:spPr>
      </p:pic>
    </p:spTree>
    <p:extLst>
      <p:ext uri="{BB962C8B-B14F-4D97-AF65-F5344CB8AC3E}">
        <p14:creationId xmlns:p14="http://schemas.microsoft.com/office/powerpoint/2010/main" val="4283319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pic>
        <p:nvPicPr>
          <p:cNvPr id="15" name="Content Placeholder 9">
            <a:extLst>
              <a:ext uri="{FF2B5EF4-FFF2-40B4-BE49-F238E27FC236}">
                <a16:creationId xmlns:a16="http://schemas.microsoft.com/office/drawing/2014/main" id="{46F6F318-58C1-133F-2747-A1CBD47AA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sp>
        <p:nvSpPr>
          <p:cNvPr id="16" name="Rectangle 15">
            <a:extLst>
              <a:ext uri="{FF2B5EF4-FFF2-40B4-BE49-F238E27FC236}">
                <a16:creationId xmlns:a16="http://schemas.microsoft.com/office/drawing/2014/main" id="{C6B9FA3A-AD80-1042-B2CC-84F9E10B2C3F}"/>
              </a:ext>
            </a:extLst>
          </p:cNvPr>
          <p:cNvSpPr/>
          <p:nvPr/>
        </p:nvSpPr>
        <p:spPr>
          <a:xfrm>
            <a:off x="3874813" y="4709815"/>
            <a:ext cx="80849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600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23FF35A-2DB5-D771-142D-AF43928D1023}"/>
              </a:ext>
            </a:extLst>
          </p:cNvPr>
          <p:cNvSpPr/>
          <p:nvPr/>
        </p:nvSpPr>
        <p:spPr>
          <a:xfrm>
            <a:off x="943429" y="2899745"/>
            <a:ext cx="9187542"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F201C40-7F6F-325E-BB11-CEBC9DD9B9FA}"/>
              </a:ext>
            </a:extLst>
          </p:cNvPr>
          <p:cNvSpPr/>
          <p:nvPr/>
        </p:nvSpPr>
        <p:spPr>
          <a:xfrm>
            <a:off x="4368299" y="4136730"/>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DD064BF-C83C-2AE5-35F4-864AFF41130F}"/>
              </a:ext>
            </a:extLst>
          </p:cNvPr>
          <p:cNvSpPr/>
          <p:nvPr/>
        </p:nvSpPr>
        <p:spPr>
          <a:xfrm>
            <a:off x="9365974" y="4110601"/>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B5EBD51-E98E-37AE-287E-CFC5004AD517}"/>
              </a:ext>
            </a:extLst>
          </p:cNvPr>
          <p:cNvSpPr/>
          <p:nvPr/>
        </p:nvSpPr>
        <p:spPr>
          <a:xfrm>
            <a:off x="6458685" y="5230479"/>
            <a:ext cx="2395358" cy="97221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622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1B3D-D7E8-8E4D-A67F-583F506A9880}"/>
              </a:ext>
            </a:extLst>
          </p:cNvPr>
          <p:cNvSpPr>
            <a:spLocks noGrp="1"/>
          </p:cNvSpPr>
          <p:nvPr>
            <p:ph type="title"/>
          </p:nvPr>
        </p:nvSpPr>
        <p:spPr>
          <a:xfrm>
            <a:off x="838200" y="365125"/>
            <a:ext cx="10515600" cy="1580053"/>
          </a:xfrm>
        </p:spPr>
        <p:txBody>
          <a:bodyPr>
            <a:normAutofit/>
          </a:bodyPr>
          <a:lstStyle/>
          <a:p>
            <a:pPr algn="ctr"/>
            <a:r>
              <a:rPr lang="en-US" sz="3200" dirty="0"/>
              <a:t>Bayesian phylogenetics allows us to jointly infer the phylogenetic trees, evolutionary and Demographics models </a:t>
            </a:r>
          </a:p>
        </p:txBody>
      </p:sp>
      <p:pic>
        <p:nvPicPr>
          <p:cNvPr id="12" name="Content Placeholder 9">
            <a:extLst>
              <a:ext uri="{FF2B5EF4-FFF2-40B4-BE49-F238E27FC236}">
                <a16:creationId xmlns:a16="http://schemas.microsoft.com/office/drawing/2014/main" id="{071AB42A-C681-EA49-AA27-8CA531AA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09815"/>
            <a:ext cx="10490071" cy="876782"/>
          </a:xfrm>
          <a:prstGeom prst="rect">
            <a:avLst/>
          </a:prstGeom>
        </p:spPr>
      </p:pic>
      <p:pic>
        <p:nvPicPr>
          <p:cNvPr id="5" name="Content Placeholder 9">
            <a:extLst>
              <a:ext uri="{FF2B5EF4-FFF2-40B4-BE49-F238E27FC236}">
                <a16:creationId xmlns:a16="http://schemas.microsoft.com/office/drawing/2014/main" id="{BB3CFD4F-7753-B7CF-DF8B-18E04CA8EC49}"/>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7398729" y="2022962"/>
            <a:ext cx="680226" cy="876783"/>
          </a:xfrm>
          <a:prstGeom prst="rect">
            <a:avLst/>
          </a:prstGeom>
        </p:spPr>
      </p:pic>
      <p:sp>
        <p:nvSpPr>
          <p:cNvPr id="6" name="TextBox 5">
            <a:extLst>
              <a:ext uri="{FF2B5EF4-FFF2-40B4-BE49-F238E27FC236}">
                <a16:creationId xmlns:a16="http://schemas.microsoft.com/office/drawing/2014/main" id="{B1B33F8B-E8BF-17C0-2E5E-8572EE7288CE}"/>
              </a:ext>
            </a:extLst>
          </p:cNvPr>
          <p:cNvSpPr txBox="1"/>
          <p:nvPr/>
        </p:nvSpPr>
        <p:spPr>
          <a:xfrm>
            <a:off x="1117601" y="2296965"/>
            <a:ext cx="8587192" cy="1754326"/>
          </a:xfrm>
          <a:prstGeom prst="rect">
            <a:avLst/>
          </a:prstGeom>
          <a:noFill/>
        </p:spPr>
        <p:txBody>
          <a:bodyPr wrap="square" rtlCol="0">
            <a:spAutoFit/>
          </a:bodyPr>
          <a:lstStyle/>
          <a:p>
            <a:r>
              <a:rPr lang="en-US" b="1" dirty="0">
                <a:latin typeface="Helvetica" pitchFamily="2" charset="0"/>
              </a:rPr>
              <a:t>Tree generating models</a:t>
            </a:r>
          </a:p>
          <a:p>
            <a:endParaRPr lang="en-US" b="1" dirty="0">
              <a:latin typeface="Helvetica" pitchFamily="2" charset="0"/>
            </a:endParaRPr>
          </a:p>
          <a:p>
            <a:endParaRPr lang="en-US" b="1" dirty="0">
              <a:latin typeface="Helvetica" pitchFamily="2" charset="0"/>
            </a:endParaRPr>
          </a:p>
          <a:p>
            <a:r>
              <a:rPr lang="en-US" b="1" dirty="0">
                <a:latin typeface="Helvetica" pitchFamily="2" charset="0"/>
              </a:rPr>
              <a:t>Model of sequence evolution</a:t>
            </a:r>
          </a:p>
          <a:p>
            <a:endParaRPr lang="en-US" b="1" dirty="0">
              <a:latin typeface="Helvetica" pitchFamily="2" charset="0"/>
            </a:endParaRPr>
          </a:p>
          <a:p>
            <a:endParaRPr lang="en-US" b="1" dirty="0">
              <a:latin typeface="Helvetica" pitchFamily="2" charset="0"/>
            </a:endParaRPr>
          </a:p>
        </p:txBody>
      </p:sp>
      <p:pic>
        <p:nvPicPr>
          <p:cNvPr id="7" name="Content Placeholder 9">
            <a:extLst>
              <a:ext uri="{FF2B5EF4-FFF2-40B4-BE49-F238E27FC236}">
                <a16:creationId xmlns:a16="http://schemas.microsoft.com/office/drawing/2014/main" id="{02023048-791C-02DA-A032-622A6E2E9044}"/>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5155" b="25748"/>
          <a:stretch/>
        </p:blipFill>
        <p:spPr>
          <a:xfrm>
            <a:off x="5725908" y="2908206"/>
            <a:ext cx="1628078" cy="876783"/>
          </a:xfrm>
          <a:prstGeom prst="rect">
            <a:avLst/>
          </a:prstGeom>
        </p:spPr>
      </p:pic>
      <p:pic>
        <p:nvPicPr>
          <p:cNvPr id="8" name="Content Placeholder 9">
            <a:extLst>
              <a:ext uri="{FF2B5EF4-FFF2-40B4-BE49-F238E27FC236}">
                <a16:creationId xmlns:a16="http://schemas.microsoft.com/office/drawing/2014/main" id="{0A2BAB39-CBEF-E58E-129D-D45B71CC1BF0}"/>
              </a:ext>
            </a:extLst>
          </p:cNvPr>
          <p:cNvPicPr>
            <a:picLocks noChangeAspect="1"/>
          </p:cNvPicPr>
          <p:nvPr/>
        </p:nvPicPr>
        <p:blipFill rotWithShape="1">
          <a:blip r:embed="rId3">
            <a:extLst>
              <a:ext uri="{28A0092B-C50C-407E-A947-70E740481C1C}">
                <a14:useLocalDpi xmlns:a14="http://schemas.microsoft.com/office/drawing/2010/main" val="0"/>
              </a:ext>
            </a:extLst>
          </a:blip>
          <a:srcRect l="15652" t="25143" r="79509" b="25748"/>
          <a:stretch/>
        </p:blipFill>
        <p:spPr>
          <a:xfrm>
            <a:off x="4739260" y="2012322"/>
            <a:ext cx="1033632" cy="876783"/>
          </a:xfrm>
          <a:prstGeom prst="rect">
            <a:avLst/>
          </a:prstGeom>
        </p:spPr>
      </p:pic>
      <p:sp>
        <p:nvSpPr>
          <p:cNvPr id="9" name="TextBox 8">
            <a:extLst>
              <a:ext uri="{FF2B5EF4-FFF2-40B4-BE49-F238E27FC236}">
                <a16:creationId xmlns:a16="http://schemas.microsoft.com/office/drawing/2014/main" id="{8A41E80A-853E-5AC0-D7B6-B53EFD4E9A50}"/>
              </a:ext>
            </a:extLst>
          </p:cNvPr>
          <p:cNvSpPr txBox="1"/>
          <p:nvPr/>
        </p:nvSpPr>
        <p:spPr>
          <a:xfrm>
            <a:off x="6539948" y="6334780"/>
            <a:ext cx="5652052" cy="523220"/>
          </a:xfrm>
          <a:prstGeom prst="rect">
            <a:avLst/>
          </a:prstGeom>
          <a:noFill/>
        </p:spPr>
        <p:txBody>
          <a:bodyPr wrap="square" rtlCol="0" anchor="b" anchorCtr="0">
            <a:spAutoFit/>
          </a:bodyPr>
          <a:lstStyle/>
          <a:p>
            <a:r>
              <a:rPr lang="en-US" sz="1400" dirty="0">
                <a:latin typeface="Helvetica" pitchFamily="2" charset="0"/>
              </a:rPr>
              <a:t>L. Du Plessis, T. Stadler “Getting to the root of epidemic spread with phylodynamic analysis of genomic data” Trends in Microbiology, 2015</a:t>
            </a:r>
          </a:p>
        </p:txBody>
      </p:sp>
      <p:cxnSp>
        <p:nvCxnSpPr>
          <p:cNvPr id="4" name="Straight Arrow Connector 3">
            <a:extLst>
              <a:ext uri="{FF2B5EF4-FFF2-40B4-BE49-F238E27FC236}">
                <a16:creationId xmlns:a16="http://schemas.microsoft.com/office/drawing/2014/main" id="{2333A7D3-C911-D483-99FB-A6E55CA54C65}"/>
              </a:ext>
            </a:extLst>
          </p:cNvPr>
          <p:cNvCxnSpPr/>
          <p:nvPr/>
        </p:nvCxnSpPr>
        <p:spPr>
          <a:xfrm>
            <a:off x="6078052" y="2461354"/>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0" name="Content Placeholder 9">
            <a:extLst>
              <a:ext uri="{FF2B5EF4-FFF2-40B4-BE49-F238E27FC236}">
                <a16:creationId xmlns:a16="http://schemas.microsoft.com/office/drawing/2014/main" id="{B18DE1EF-304A-4155-AFB2-6BE4E8DD90C1}"/>
              </a:ext>
            </a:extLst>
          </p:cNvPr>
          <p:cNvPicPr>
            <a:picLocks noChangeAspect="1"/>
          </p:cNvPicPr>
          <p:nvPr/>
        </p:nvPicPr>
        <p:blipFill rotWithShape="1">
          <a:blip r:embed="rId3">
            <a:extLst>
              <a:ext uri="{28A0092B-C50C-407E-A947-70E740481C1C}">
                <a14:useLocalDpi xmlns:a14="http://schemas.microsoft.com/office/drawing/2010/main" val="0"/>
              </a:ext>
            </a:extLst>
          </a:blip>
          <a:srcRect l="3083" t="25143" r="93733" b="25748"/>
          <a:stretch/>
        </p:blipFill>
        <p:spPr>
          <a:xfrm>
            <a:off x="4575850" y="2885469"/>
            <a:ext cx="680226" cy="876783"/>
          </a:xfrm>
          <a:prstGeom prst="rect">
            <a:avLst/>
          </a:prstGeom>
        </p:spPr>
      </p:pic>
      <p:cxnSp>
        <p:nvCxnSpPr>
          <p:cNvPr id="11" name="Straight Arrow Connector 10">
            <a:extLst>
              <a:ext uri="{FF2B5EF4-FFF2-40B4-BE49-F238E27FC236}">
                <a16:creationId xmlns:a16="http://schemas.microsoft.com/office/drawing/2014/main" id="{9D61C9A7-0100-E086-8373-8453610A1118}"/>
              </a:ext>
            </a:extLst>
          </p:cNvPr>
          <p:cNvCxnSpPr/>
          <p:nvPr/>
        </p:nvCxnSpPr>
        <p:spPr>
          <a:xfrm>
            <a:off x="7617059" y="3323860"/>
            <a:ext cx="923791"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pic>
        <p:nvPicPr>
          <p:cNvPr id="13" name="Content Placeholder 9">
            <a:extLst>
              <a:ext uri="{FF2B5EF4-FFF2-40B4-BE49-F238E27FC236}">
                <a16:creationId xmlns:a16="http://schemas.microsoft.com/office/drawing/2014/main" id="{AF735B60-E0E8-E3A9-0433-BDFC9C3717AF}"/>
              </a:ext>
            </a:extLst>
          </p:cNvPr>
          <p:cNvPicPr>
            <a:picLocks noChangeAspect="1"/>
          </p:cNvPicPr>
          <p:nvPr/>
        </p:nvPicPr>
        <p:blipFill rotWithShape="1">
          <a:blip r:embed="rId3">
            <a:extLst>
              <a:ext uri="{28A0092B-C50C-407E-A947-70E740481C1C}">
                <a14:useLocalDpi xmlns:a14="http://schemas.microsoft.com/office/drawing/2010/main" val="0"/>
              </a:ext>
            </a:extLst>
          </a:blip>
          <a:srcRect l="22543" t="24925" r="73168" b="19627"/>
          <a:stretch/>
        </p:blipFill>
        <p:spPr>
          <a:xfrm>
            <a:off x="8803923" y="2821230"/>
            <a:ext cx="972456" cy="1050734"/>
          </a:xfrm>
          <a:prstGeom prst="rect">
            <a:avLst/>
          </a:prstGeom>
        </p:spPr>
      </p:pic>
      <p:sp>
        <p:nvSpPr>
          <p:cNvPr id="14" name="Plus 13">
            <a:extLst>
              <a:ext uri="{FF2B5EF4-FFF2-40B4-BE49-F238E27FC236}">
                <a16:creationId xmlns:a16="http://schemas.microsoft.com/office/drawing/2014/main" id="{1CDD76AA-17FB-2E61-EFFB-5BDCEDE1E355}"/>
              </a:ext>
            </a:extLst>
          </p:cNvPr>
          <p:cNvSpPr/>
          <p:nvPr/>
        </p:nvSpPr>
        <p:spPr>
          <a:xfrm>
            <a:off x="5297817" y="3239988"/>
            <a:ext cx="330035" cy="276628"/>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005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8870"/>
            <a:ext cx="9654923" cy="7017134"/>
          </a:xfrm>
        </p:spPr>
      </p:pic>
      <p:sp>
        <p:nvSpPr>
          <p:cNvPr id="4" name="Rectangle 3">
            <a:extLst>
              <a:ext uri="{FF2B5EF4-FFF2-40B4-BE49-F238E27FC236}">
                <a16:creationId xmlns:a16="http://schemas.microsoft.com/office/drawing/2014/main" id="{D70A05C9-5EE2-1DB3-AE29-9CC83E9D737C}"/>
              </a:ext>
            </a:extLst>
          </p:cNvPr>
          <p:cNvSpPr/>
          <p:nvPr/>
        </p:nvSpPr>
        <p:spPr>
          <a:xfrm>
            <a:off x="5155096" y="1086678"/>
            <a:ext cx="1590261"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Content Placeholder 9">
            <a:extLst>
              <a:ext uri="{FF2B5EF4-FFF2-40B4-BE49-F238E27FC236}">
                <a16:creationId xmlns:a16="http://schemas.microsoft.com/office/drawing/2014/main" id="{CDFFC3D5-616F-4446-F5E2-C9C372D68344}"/>
              </a:ext>
            </a:extLst>
          </p:cNvPr>
          <p:cNvPicPr>
            <a:picLocks noChangeAspect="1"/>
          </p:cNvPicPr>
          <p:nvPr/>
        </p:nvPicPr>
        <p:blipFill rotWithShape="1">
          <a:blip r:embed="rId4">
            <a:extLst>
              <a:ext uri="{28A0092B-C50C-407E-A947-70E740481C1C}">
                <a14:useLocalDpi xmlns:a14="http://schemas.microsoft.com/office/drawing/2010/main" val="0"/>
              </a:ext>
            </a:extLst>
          </a:blip>
          <a:srcRect l="7224" t="25143" r="89120" b="25748"/>
          <a:stretch/>
        </p:blipFill>
        <p:spPr>
          <a:xfrm>
            <a:off x="5453754" y="827190"/>
            <a:ext cx="780909" cy="876783"/>
          </a:xfrm>
          <a:prstGeom prst="rect">
            <a:avLst/>
          </a:prstGeom>
        </p:spPr>
      </p:pic>
      <p:sp>
        <p:nvSpPr>
          <p:cNvPr id="6" name="Rectangle 5">
            <a:extLst>
              <a:ext uri="{FF2B5EF4-FFF2-40B4-BE49-F238E27FC236}">
                <a16:creationId xmlns:a16="http://schemas.microsoft.com/office/drawing/2014/main" id="{BFC46C1A-75DF-9213-C9D3-5A69CC92F22F}"/>
              </a:ext>
            </a:extLst>
          </p:cNvPr>
          <p:cNvSpPr/>
          <p:nvPr/>
        </p:nvSpPr>
        <p:spPr>
          <a:xfrm>
            <a:off x="6858611" y="3159628"/>
            <a:ext cx="2020346" cy="3578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Content Placeholder 9">
            <a:extLst>
              <a:ext uri="{FF2B5EF4-FFF2-40B4-BE49-F238E27FC236}">
                <a16:creationId xmlns:a16="http://schemas.microsoft.com/office/drawing/2014/main" id="{A45C92DF-1971-19A6-32B0-6E1FAB6DC246}"/>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7042180" y="2900140"/>
            <a:ext cx="826604" cy="876783"/>
          </a:xfrm>
          <a:prstGeom prst="rect">
            <a:avLst/>
          </a:prstGeom>
        </p:spPr>
      </p:pic>
    </p:spTree>
    <p:extLst>
      <p:ext uri="{BB962C8B-B14F-4D97-AF65-F5344CB8AC3E}">
        <p14:creationId xmlns:p14="http://schemas.microsoft.com/office/powerpoint/2010/main" val="23140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84B96-C3E1-91E0-DC59-28F8E324E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26900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fontScale="92500"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 invariant site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052962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Substitution models describe how fast/slow the change from one to another nucleotide happens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17" name="Rectangle 16">
            <a:extLst>
              <a:ext uri="{FF2B5EF4-FFF2-40B4-BE49-F238E27FC236}">
                <a16:creationId xmlns:a16="http://schemas.microsoft.com/office/drawing/2014/main" id="{1E7B90FF-3359-B884-4160-5C071584414E}"/>
              </a:ext>
            </a:extLst>
          </p:cNvPr>
          <p:cNvSpPr/>
          <p:nvPr/>
        </p:nvSpPr>
        <p:spPr>
          <a:xfrm>
            <a:off x="5014396" y="2590799"/>
            <a:ext cx="1174369"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831474-BCC6-A1F2-2DD2-AFBABDEDEA05}"/>
              </a:ext>
            </a:extLst>
          </p:cNvPr>
          <p:cNvSpPr/>
          <p:nvPr/>
        </p:nvSpPr>
        <p:spPr>
          <a:xfrm>
            <a:off x="2920553" y="5015947"/>
            <a:ext cx="3930821" cy="35118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24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4"/>
            <a:ext cx="5534334" cy="835749"/>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74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
        <p:nvSpPr>
          <p:cNvPr id="5" name="TextBox 4">
            <a:extLst>
              <a:ext uri="{FF2B5EF4-FFF2-40B4-BE49-F238E27FC236}">
                <a16:creationId xmlns:a16="http://schemas.microsoft.com/office/drawing/2014/main" id="{414BC72A-4950-DA4F-4E9A-4CEEA8F8CCC1}"/>
              </a:ext>
            </a:extLst>
          </p:cNvPr>
          <p:cNvSpPr txBox="1"/>
          <p:nvPr/>
        </p:nvSpPr>
        <p:spPr>
          <a:xfrm>
            <a:off x="3505462" y="4951886"/>
            <a:ext cx="6096000" cy="1569660"/>
          </a:xfrm>
          <a:prstGeom prst="rect">
            <a:avLst/>
          </a:prstGeom>
          <a:noFill/>
        </p:spPr>
        <p:txBody>
          <a:bodyPr wrap="square">
            <a:spAutoFit/>
          </a:bodyPr>
          <a:lstStyle/>
          <a:p>
            <a:r>
              <a:rPr lang="en-US" sz="2400" dirty="0">
                <a:latin typeface="Helvetica" pitchFamily="2" charset="0"/>
              </a:rPr>
              <a:t>[        -         a * π</a:t>
            </a:r>
            <a:r>
              <a:rPr lang="en-US" sz="2400" baseline="-25000" dirty="0">
                <a:latin typeface="Helvetica" pitchFamily="2" charset="0"/>
              </a:rPr>
              <a:t>C</a:t>
            </a:r>
            <a:r>
              <a:rPr lang="en-US" sz="2400" dirty="0">
                <a:latin typeface="Helvetica" pitchFamily="2" charset="0"/>
              </a:rPr>
              <a:t>     b * π</a:t>
            </a:r>
            <a:r>
              <a:rPr lang="en-US" sz="2400" baseline="-25000" dirty="0">
                <a:latin typeface="Helvetica" pitchFamily="2" charset="0"/>
              </a:rPr>
              <a:t>G</a:t>
            </a:r>
            <a:r>
              <a:rPr lang="en-US" sz="2400" dirty="0">
                <a:latin typeface="Helvetica" pitchFamily="2" charset="0"/>
              </a:rPr>
              <a:t>     c * π</a:t>
            </a:r>
            <a:r>
              <a:rPr lang="en-US" sz="2400" baseline="-25000" dirty="0">
                <a:latin typeface="Helvetica" pitchFamily="2" charset="0"/>
              </a:rPr>
              <a:t>T</a:t>
            </a:r>
            <a:r>
              <a:rPr lang="en-US" sz="2400" dirty="0">
                <a:latin typeface="Helvetica" pitchFamily="2" charset="0"/>
              </a:rPr>
              <a:t>    ]</a:t>
            </a:r>
          </a:p>
          <a:p>
            <a:r>
              <a:rPr lang="en-US" sz="2400" dirty="0">
                <a:latin typeface="Helvetica" pitchFamily="2" charset="0"/>
              </a:rPr>
              <a:t>[ a * π</a:t>
            </a:r>
            <a:r>
              <a:rPr lang="en-US" sz="2400" baseline="-25000" dirty="0">
                <a:latin typeface="Helvetica" pitchFamily="2" charset="0"/>
              </a:rPr>
              <a:t>A</a:t>
            </a:r>
            <a:r>
              <a:rPr lang="en-US" sz="2400" dirty="0">
                <a:latin typeface="Helvetica" pitchFamily="2" charset="0"/>
              </a:rPr>
              <a:t>        -         d * π</a:t>
            </a:r>
            <a:r>
              <a:rPr lang="en-US" sz="2400" baseline="-25000" dirty="0">
                <a:latin typeface="Helvetica" pitchFamily="2" charset="0"/>
              </a:rPr>
              <a:t>G</a:t>
            </a:r>
            <a:r>
              <a:rPr lang="en-US" sz="2400" dirty="0">
                <a:latin typeface="Helvetica" pitchFamily="2" charset="0"/>
              </a:rPr>
              <a:t>     e * π</a:t>
            </a:r>
            <a:r>
              <a:rPr lang="en-US" sz="2400" baseline="-25000" dirty="0">
                <a:latin typeface="Helvetica" pitchFamily="2" charset="0"/>
              </a:rPr>
              <a:t>T</a:t>
            </a:r>
            <a:r>
              <a:rPr lang="en-US" sz="2400" dirty="0">
                <a:latin typeface="Helvetica" pitchFamily="2" charset="0"/>
              </a:rPr>
              <a:t>    ]</a:t>
            </a:r>
          </a:p>
          <a:p>
            <a:r>
              <a:rPr lang="en-US" sz="2400" dirty="0">
                <a:latin typeface="Helvetica" pitchFamily="2" charset="0"/>
              </a:rPr>
              <a:t>[ b * π</a:t>
            </a:r>
            <a:r>
              <a:rPr lang="en-US" sz="2400" baseline="-25000" dirty="0">
                <a:latin typeface="Helvetica" pitchFamily="2" charset="0"/>
              </a:rPr>
              <a:t>A</a:t>
            </a:r>
            <a:r>
              <a:rPr lang="en-US" sz="2400" dirty="0">
                <a:latin typeface="Helvetica" pitchFamily="2" charset="0"/>
              </a:rPr>
              <a:t>     d * π</a:t>
            </a:r>
            <a:r>
              <a:rPr lang="en-US" sz="2400" baseline="-25000" dirty="0">
                <a:latin typeface="Helvetica" pitchFamily="2" charset="0"/>
              </a:rPr>
              <a:t>C</a:t>
            </a:r>
            <a:r>
              <a:rPr lang="en-US" sz="2400" dirty="0">
                <a:latin typeface="Helvetica" pitchFamily="2" charset="0"/>
              </a:rPr>
              <a:t>        -         f * π</a:t>
            </a:r>
            <a:r>
              <a:rPr lang="en-US" sz="2400" baseline="-25000" dirty="0">
                <a:latin typeface="Helvetica" pitchFamily="2" charset="0"/>
              </a:rPr>
              <a:t>T</a:t>
            </a:r>
            <a:r>
              <a:rPr lang="en-US" sz="2400" dirty="0">
                <a:latin typeface="Helvetica" pitchFamily="2" charset="0"/>
              </a:rPr>
              <a:t>    ]</a:t>
            </a:r>
          </a:p>
          <a:p>
            <a:r>
              <a:rPr lang="en-US" sz="2400" dirty="0">
                <a:latin typeface="Helvetica" pitchFamily="2" charset="0"/>
              </a:rPr>
              <a:t>[ c * π</a:t>
            </a:r>
            <a:r>
              <a:rPr lang="en-US" sz="2400" baseline="-25000" dirty="0">
                <a:latin typeface="Helvetica" pitchFamily="2" charset="0"/>
              </a:rPr>
              <a:t>A</a:t>
            </a:r>
            <a:r>
              <a:rPr lang="en-US" sz="2400" dirty="0">
                <a:latin typeface="Helvetica" pitchFamily="2" charset="0"/>
              </a:rPr>
              <a:t>     e * π</a:t>
            </a:r>
            <a:r>
              <a:rPr lang="en-US" sz="2400" baseline="-25000" dirty="0">
                <a:latin typeface="Helvetica" pitchFamily="2" charset="0"/>
              </a:rPr>
              <a:t>C</a:t>
            </a:r>
            <a:r>
              <a:rPr lang="en-US" sz="2400" dirty="0">
                <a:latin typeface="Helvetica" pitchFamily="2" charset="0"/>
              </a:rPr>
              <a:t>     f * π</a:t>
            </a:r>
            <a:r>
              <a:rPr lang="en-US" sz="2400" baseline="-25000" dirty="0">
                <a:latin typeface="Helvetica" pitchFamily="2" charset="0"/>
              </a:rPr>
              <a:t>G</a:t>
            </a:r>
            <a:r>
              <a:rPr lang="en-US" sz="2400" dirty="0">
                <a:latin typeface="Helvetica" pitchFamily="2" charset="0"/>
              </a:rPr>
              <a:t>        -         ]</a:t>
            </a:r>
          </a:p>
        </p:txBody>
      </p:sp>
      <p:sp>
        <p:nvSpPr>
          <p:cNvPr id="6" name="TextBox 5">
            <a:extLst>
              <a:ext uri="{FF2B5EF4-FFF2-40B4-BE49-F238E27FC236}">
                <a16:creationId xmlns:a16="http://schemas.microsoft.com/office/drawing/2014/main" id="{59269B81-E051-448A-F8EC-6A9C52A833B5}"/>
              </a:ext>
            </a:extLst>
          </p:cNvPr>
          <p:cNvSpPr txBox="1"/>
          <p:nvPr/>
        </p:nvSpPr>
        <p:spPr>
          <a:xfrm>
            <a:off x="3048000" y="5543571"/>
            <a:ext cx="489043" cy="830997"/>
          </a:xfrm>
          <a:prstGeom prst="rect">
            <a:avLst/>
          </a:prstGeom>
          <a:noFill/>
        </p:spPr>
        <p:txBody>
          <a:bodyPr wrap="square">
            <a:spAutoFit/>
          </a:bodyPr>
          <a:lstStyle/>
          <a:p>
            <a:r>
              <a:rPr lang="en-US" sz="2400" dirty="0">
                <a:latin typeface="Helvetica" pitchFamily="2" charset="0"/>
              </a:rPr>
              <a:t>Q=</a:t>
            </a:r>
          </a:p>
        </p:txBody>
      </p:sp>
      <p:sp>
        <p:nvSpPr>
          <p:cNvPr id="7" name="TextBox 61">
            <a:extLst>
              <a:ext uri="{FF2B5EF4-FFF2-40B4-BE49-F238E27FC236}">
                <a16:creationId xmlns:a16="http://schemas.microsoft.com/office/drawing/2014/main" id="{883D1333-46AF-3A1A-C4F0-AE6E83AE0309}"/>
              </a:ext>
            </a:extLst>
          </p:cNvPr>
          <p:cNvSpPr txBox="1">
            <a:spLocks noChangeArrowheads="1"/>
          </p:cNvSpPr>
          <p:nvPr/>
        </p:nvSpPr>
        <p:spPr bwMode="auto">
          <a:xfrm>
            <a:off x="4856805" y="4414497"/>
            <a:ext cx="28309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Transition matrix</a:t>
            </a:r>
          </a:p>
        </p:txBody>
      </p:sp>
    </p:spTree>
    <p:extLst>
      <p:ext uri="{BB962C8B-B14F-4D97-AF65-F5344CB8AC3E}">
        <p14:creationId xmlns:p14="http://schemas.microsoft.com/office/powerpoint/2010/main" val="853104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2023311" cy="2297113"/>
            <a:chOff x="1157288" y="2378075"/>
            <a:chExt cx="1868711"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68711"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8"/>
            <a:ext cx="4964821" cy="1577679"/>
            <a:chOff x="3284538" y="2378074"/>
            <a:chExt cx="4584988" cy="1577227"/>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4135748" y="3493768"/>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 </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 π</a:t>
              </a:r>
              <a:r>
                <a:rPr lang="en-US" altLang="en-US" sz="2400" baseline="-25000" dirty="0">
                  <a:latin typeface="Helvetica" pitchFamily="2" charset="0"/>
                </a:rPr>
                <a:t>G</a:t>
              </a:r>
              <a:r>
                <a:rPr lang="en-US" altLang="en-US" sz="2400" dirty="0">
                  <a:latin typeface="Helvetica" pitchFamily="2" charset="0"/>
                </a:rPr>
                <a:t> + π</a:t>
              </a:r>
              <a:r>
                <a:rPr lang="en-US" altLang="en-US" sz="2400" baseline="-25000" dirty="0">
                  <a:latin typeface="Helvetica" pitchFamily="2" charset="0"/>
                </a:rPr>
                <a:t>T</a:t>
              </a:r>
              <a:r>
                <a:rPr lang="en-US" altLang="en-US" sz="2400" dirty="0">
                  <a:latin typeface="Helvetica"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4584988" cy="52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pitchFamily="2" charset="0"/>
                </a:rPr>
                <a:t>Equilibrium 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JC</a:t>
            </a:r>
          </a:p>
          <a:p>
            <a:pPr algn="ctr">
              <a:spcBef>
                <a:spcPct val="0"/>
              </a:spcBef>
              <a:buClrTx/>
              <a:buSzTx/>
              <a:buFontTx/>
              <a:buNone/>
            </a:pPr>
            <a:r>
              <a:rPr lang="en-US" altLang="en-US" sz="2400" dirty="0">
                <a:solidFill>
                  <a:srgbClr val="FF0000"/>
                </a:solidFill>
                <a:latin typeface="Helvetica" pitchFamily="2" charset="0"/>
              </a:rPr>
              <a:t>a=b=c=d=e=f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=π</a:t>
            </a:r>
            <a:r>
              <a:rPr lang="en-US" altLang="en-US" sz="2400" baseline="-25000" dirty="0">
                <a:latin typeface="Helvetica" pitchFamily="2" charset="0"/>
              </a:rPr>
              <a:t>C</a:t>
            </a:r>
            <a:r>
              <a:rPr lang="en-US" altLang="en-US" sz="2400" dirty="0">
                <a:latin typeface="Helvetica" pitchFamily="2" charset="0"/>
              </a:rPr>
              <a:t>=π</a:t>
            </a:r>
            <a:r>
              <a:rPr lang="en-US" altLang="en-US" sz="2400" baseline="-25000" dirty="0">
                <a:latin typeface="Helvetica" pitchFamily="2" charset="0"/>
              </a:rPr>
              <a:t>G</a:t>
            </a:r>
            <a:r>
              <a:rPr lang="en-US" altLang="en-US" sz="2400" dirty="0">
                <a:latin typeface="Helvetica" pitchFamily="2" charset="0"/>
              </a:rPr>
              <a:t>=π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0 free parameters</a:t>
            </a:r>
            <a:endParaRPr lang="en-US" altLang="en-US" sz="2400" dirty="0">
              <a:solidFill>
                <a:srgbClr val="FF0000"/>
              </a:solidFill>
              <a:latin typeface="Helvetica"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GTR</a:t>
            </a:r>
          </a:p>
          <a:p>
            <a:pPr algn="ctr">
              <a:spcBef>
                <a:spcPct val="0"/>
              </a:spcBef>
              <a:buClrTx/>
              <a:buSzTx/>
              <a:buFontTx/>
              <a:buNone/>
            </a:pPr>
            <a:r>
              <a:rPr lang="en-US" altLang="en-US" sz="2400" dirty="0">
                <a:solidFill>
                  <a:srgbClr val="FF0000"/>
                </a:solidFill>
                <a:latin typeface="Helvetica" pitchFamily="2" charset="0"/>
              </a:rPr>
              <a:t>a, b, c, d, e, f</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8 free parameters</a:t>
            </a:r>
            <a:endParaRPr lang="en-US" altLang="en-US" sz="2400" dirty="0">
              <a:solidFill>
                <a:srgbClr val="FF0000"/>
              </a:solidFill>
              <a:latin typeface="Helvetica"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pitchFamily="2" charset="0"/>
              </a:rPr>
              <a:t>HKY</a:t>
            </a:r>
          </a:p>
          <a:p>
            <a:pPr algn="ctr">
              <a:spcBef>
                <a:spcPct val="0"/>
              </a:spcBef>
              <a:buClrTx/>
              <a:buSzTx/>
              <a:buFontTx/>
              <a:buNone/>
            </a:pPr>
            <a:r>
              <a:rPr lang="en-US" altLang="en-US" sz="2400" dirty="0">
                <a:solidFill>
                  <a:srgbClr val="FF0000"/>
                </a:solidFill>
                <a:latin typeface="Helvetica" pitchFamily="2" charset="0"/>
              </a:rPr>
              <a:t>a=c=d=f, b=e</a:t>
            </a:r>
          </a:p>
          <a:p>
            <a:pPr algn="ctr">
              <a:spcBef>
                <a:spcPct val="0"/>
              </a:spcBef>
              <a:buClrTx/>
              <a:buSzTx/>
              <a:buFontTx/>
              <a:buNone/>
            </a:pPr>
            <a:r>
              <a:rPr lang="en-US" altLang="en-US" sz="2400" dirty="0">
                <a:latin typeface="Helvetica" pitchFamily="2" charset="0"/>
              </a:rPr>
              <a:t>π</a:t>
            </a:r>
            <a:r>
              <a:rPr lang="en-US" altLang="en-US" sz="2400" baseline="-25000" dirty="0">
                <a:latin typeface="Helvetica" pitchFamily="2" charset="0"/>
              </a:rPr>
              <a:t>A</a:t>
            </a:r>
            <a:r>
              <a:rPr lang="en-US" altLang="en-US" sz="2400" dirty="0">
                <a:latin typeface="Helvetica" pitchFamily="2" charset="0"/>
              </a:rPr>
              <a:t>, π</a:t>
            </a:r>
            <a:r>
              <a:rPr lang="en-US" altLang="en-US" sz="2400" baseline="-25000" dirty="0">
                <a:latin typeface="Helvetica" pitchFamily="2" charset="0"/>
              </a:rPr>
              <a:t>C</a:t>
            </a:r>
            <a:r>
              <a:rPr lang="en-US" altLang="en-US" sz="2400" dirty="0">
                <a:latin typeface="Helvetica" pitchFamily="2" charset="0"/>
              </a:rPr>
              <a:t>, π</a:t>
            </a:r>
            <a:r>
              <a:rPr lang="en-US" altLang="en-US" sz="2400" baseline="-25000" dirty="0">
                <a:latin typeface="Helvetica" pitchFamily="2" charset="0"/>
              </a:rPr>
              <a:t>G</a:t>
            </a:r>
            <a:r>
              <a:rPr lang="en-US" altLang="en-US" sz="2400" dirty="0">
                <a:latin typeface="Helvetica" pitchFamily="2" charset="0"/>
              </a:rPr>
              <a:t>, π</a:t>
            </a:r>
            <a:r>
              <a:rPr lang="en-US" altLang="en-US" sz="2400" baseline="-25000" dirty="0">
                <a:latin typeface="Helvetica" pitchFamily="2" charset="0"/>
              </a:rPr>
              <a:t>T</a:t>
            </a:r>
          </a:p>
          <a:p>
            <a:pPr algn="ctr">
              <a:spcBef>
                <a:spcPct val="0"/>
              </a:spcBef>
              <a:buClrTx/>
              <a:buSzTx/>
              <a:buFontTx/>
              <a:buNone/>
            </a:pPr>
            <a:r>
              <a:rPr lang="en-US" altLang="en-US" sz="2400" dirty="0">
                <a:latin typeface="Helvetica" pitchFamily="2" charset="0"/>
              </a:rPr>
              <a:t>No I or G </a:t>
            </a:r>
          </a:p>
          <a:p>
            <a:pPr algn="ctr">
              <a:spcBef>
                <a:spcPct val="0"/>
              </a:spcBef>
              <a:buClrTx/>
              <a:buSzTx/>
              <a:buFontTx/>
              <a:buNone/>
            </a:pPr>
            <a:r>
              <a:rPr lang="en-US" altLang="en-US" sz="2400" dirty="0">
                <a:latin typeface="Helvetica" pitchFamily="2" charset="0"/>
              </a:rPr>
              <a:t>4 free parameters</a:t>
            </a:r>
            <a:endParaRPr lang="en-US" altLang="en-US" sz="2400" dirty="0">
              <a:solidFill>
                <a:srgbClr val="FF0000"/>
              </a:solidFill>
              <a:latin typeface="Helvetica"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3" name="Content Placeholder 9">
            <a:extLst>
              <a:ext uri="{FF2B5EF4-FFF2-40B4-BE49-F238E27FC236}">
                <a16:creationId xmlns:a16="http://schemas.microsoft.com/office/drawing/2014/main" id="{5165B144-194F-4D0C-09AA-465B28835E6A}"/>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pic>
        <p:nvPicPr>
          <p:cNvPr id="3" name="Content Placeholder 9">
            <a:extLst>
              <a:ext uri="{FF2B5EF4-FFF2-40B4-BE49-F238E27FC236}">
                <a16:creationId xmlns:a16="http://schemas.microsoft.com/office/drawing/2014/main" id="{5A5E7D44-426B-1A21-A53F-5F67CFE9E47A}"/>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pic>
        <p:nvPicPr>
          <p:cNvPr id="3" name="Content Placeholder 9">
            <a:extLst>
              <a:ext uri="{FF2B5EF4-FFF2-40B4-BE49-F238E27FC236}">
                <a16:creationId xmlns:a16="http://schemas.microsoft.com/office/drawing/2014/main" id="{957B2033-256F-D6A4-041A-DCD5E578E2D7}"/>
              </a:ext>
            </a:extLst>
          </p:cNvPr>
          <p:cNvPicPr>
            <a:picLocks noChangeAspect="1"/>
          </p:cNvPicPr>
          <p:nvPr/>
        </p:nvPicPr>
        <p:blipFill rotWithShape="1">
          <a:blip r:embed="rId2">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80136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412974"/>
            <a:ext cx="5534334" cy="45057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45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Content Placeholder 9">
            <a:extLst>
              <a:ext uri="{FF2B5EF4-FFF2-40B4-BE49-F238E27FC236}">
                <a16:creationId xmlns:a16="http://schemas.microsoft.com/office/drawing/2014/main" id="{D50F0672-1A28-DFB8-6F01-0F266A970270}"/>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pPr algn="ctr"/>
            <a:r>
              <a:rPr lang="en-US" dirty="0"/>
              <a:t>Gamma rate heterogeneity + invariant site models describe how fast/slow some sites in an alignment change bases compared to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6" name="Content Placeholder 15" descr="A screenshot of a computer&#10;&#10;Description automatically generated">
            <a:extLst>
              <a:ext uri="{FF2B5EF4-FFF2-40B4-BE49-F238E27FC236}">
                <a16:creationId xmlns:a16="http://schemas.microsoft.com/office/drawing/2014/main" id="{821DFA4F-50BD-D3D4-1D3D-C6BF181C0D4D}"/>
              </a:ext>
            </a:extLst>
          </p:cNvPr>
          <p:cNvPicPr>
            <a:picLocks noGrp="1" noChangeAspect="1"/>
          </p:cNvPicPr>
          <p:nvPr>
            <p:ph idx="1"/>
          </p:nvPr>
        </p:nvPicPr>
        <p:blipFill>
          <a:blip r:embed="rId4"/>
          <a:stretch>
            <a:fillRect/>
          </a:stretch>
        </p:blipFill>
        <p:spPr>
          <a:xfrm>
            <a:off x="2800350" y="2204244"/>
            <a:ext cx="6591300" cy="3594100"/>
          </a:xfrm>
        </p:spPr>
      </p:pic>
      <p:sp>
        <p:nvSpPr>
          <p:cNvPr id="3" name="Rectangle 2">
            <a:extLst>
              <a:ext uri="{FF2B5EF4-FFF2-40B4-BE49-F238E27FC236}">
                <a16:creationId xmlns:a16="http://schemas.microsoft.com/office/drawing/2014/main" id="{53842381-BA25-5E73-B047-FBEA4AE70B7D}"/>
              </a:ext>
            </a:extLst>
          </p:cNvPr>
          <p:cNvSpPr/>
          <p:nvPr/>
        </p:nvSpPr>
        <p:spPr>
          <a:xfrm>
            <a:off x="2933805" y="4001295"/>
            <a:ext cx="5534334" cy="37192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156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559E93-6126-51FD-F28F-21BC033D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5807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1421287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pic>
        <p:nvPicPr>
          <p:cNvPr id="3" name="Content Placeholder 9">
            <a:extLst>
              <a:ext uri="{FF2B5EF4-FFF2-40B4-BE49-F238E27FC236}">
                <a16:creationId xmlns:a16="http://schemas.microsoft.com/office/drawing/2014/main" id="{7C59870E-0EB3-A823-AA75-B595DD5131C5}"/>
              </a:ext>
            </a:extLst>
          </p:cNvPr>
          <p:cNvPicPr>
            <a:picLocks noChangeAspect="1"/>
          </p:cNvPicPr>
          <p:nvPr/>
        </p:nvPicPr>
        <p:blipFill rotWithShape="1">
          <a:blip r:embed="rId5">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
        <p:nvSpPr>
          <p:cNvPr id="9" name="TextBox 8">
            <a:extLst>
              <a:ext uri="{FF2B5EF4-FFF2-40B4-BE49-F238E27FC236}">
                <a16:creationId xmlns:a16="http://schemas.microsoft.com/office/drawing/2014/main" id="{BF493068-6F75-D249-6136-EA8644EFE821}"/>
              </a:ext>
            </a:extLst>
          </p:cNvPr>
          <p:cNvSpPr txBox="1"/>
          <p:nvPr/>
        </p:nvSpPr>
        <p:spPr>
          <a:xfrm>
            <a:off x="954157" y="1417983"/>
            <a:ext cx="3366052" cy="5355312"/>
          </a:xfrm>
          <a:prstGeom prst="rect">
            <a:avLst/>
          </a:prstGeom>
          <a:noFill/>
        </p:spPr>
        <p:txBody>
          <a:bodyPr wrap="square" rtlCol="0">
            <a:spAutoFit/>
          </a:bodyPr>
          <a:lstStyle/>
          <a:p>
            <a:r>
              <a:rPr lang="en-US" dirty="0"/>
              <a:t>CTA (Leucine)</a:t>
            </a:r>
          </a:p>
          <a:p>
            <a:endParaRPr lang="en-US" dirty="0"/>
          </a:p>
          <a:p>
            <a:r>
              <a:rPr lang="en-US" b="1" dirty="0"/>
              <a:t>First position:</a:t>
            </a:r>
          </a:p>
          <a:p>
            <a:r>
              <a:rPr lang="en-US" dirty="0"/>
              <a:t>ATA (Isoleucine)</a:t>
            </a:r>
          </a:p>
          <a:p>
            <a:r>
              <a:rPr lang="en-US" dirty="0"/>
              <a:t>GTA (Valine)</a:t>
            </a:r>
          </a:p>
          <a:p>
            <a:r>
              <a:rPr lang="en-US" dirty="0"/>
              <a:t>TTA (Leucine)</a:t>
            </a:r>
          </a:p>
          <a:p>
            <a:endParaRPr lang="en-US" dirty="0"/>
          </a:p>
          <a:p>
            <a:r>
              <a:rPr lang="en-US" b="1" dirty="0"/>
              <a:t>Second position:</a:t>
            </a:r>
          </a:p>
          <a:p>
            <a:r>
              <a:rPr lang="en-US" dirty="0"/>
              <a:t>CCA (Proline)</a:t>
            </a:r>
          </a:p>
          <a:p>
            <a:r>
              <a:rPr lang="en-US" dirty="0"/>
              <a:t>CAA (Glutamine)</a:t>
            </a:r>
          </a:p>
          <a:p>
            <a:r>
              <a:rPr lang="en-US" dirty="0"/>
              <a:t>CGA (Arginine)</a:t>
            </a:r>
          </a:p>
          <a:p>
            <a:endParaRPr lang="en-US" dirty="0"/>
          </a:p>
          <a:p>
            <a:r>
              <a:rPr lang="en-US" b="1" dirty="0"/>
              <a:t>Third position:</a:t>
            </a:r>
          </a:p>
          <a:p>
            <a:r>
              <a:rPr lang="en-US" dirty="0"/>
              <a:t>CTC (Leucine)</a:t>
            </a:r>
          </a:p>
          <a:p>
            <a:r>
              <a:rPr lang="en-US" dirty="0"/>
              <a:t>CTG (Leucine)</a:t>
            </a:r>
          </a:p>
          <a:p>
            <a:r>
              <a:rPr lang="en-US" dirty="0"/>
              <a:t>CTT (Leucine)</a:t>
            </a:r>
            <a:br>
              <a:rPr lang="en-US" dirty="0"/>
            </a:br>
            <a:br>
              <a:rPr lang="en-US" dirty="0"/>
            </a:br>
            <a:br>
              <a:rPr lang="en-US" dirty="0"/>
            </a:br>
            <a:endParaRPr lang="en-US" dirty="0"/>
          </a:p>
        </p:txBody>
      </p:sp>
    </p:spTree>
    <p:extLst>
      <p:ext uri="{BB962C8B-B14F-4D97-AF65-F5344CB8AC3E}">
        <p14:creationId xmlns:p14="http://schemas.microsoft.com/office/powerpoint/2010/main" val="38045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a:bodyPr>
          <a:lstStyle/>
          <a:p>
            <a:pPr algn="ctr"/>
            <a:r>
              <a:rPr lang="en-US" dirty="0"/>
              <a:t>Codon positions models allow for some codon positions to evolve faster/slower than others</a:t>
            </a:r>
          </a:p>
        </p:txBody>
      </p:sp>
      <p:pic>
        <p:nvPicPr>
          <p:cNvPr id="4" name="Content Placeholder 9">
            <a:extLst>
              <a:ext uri="{FF2B5EF4-FFF2-40B4-BE49-F238E27FC236}">
                <a16:creationId xmlns:a16="http://schemas.microsoft.com/office/drawing/2014/main" id="{C3029CE7-4CE1-0132-B077-4B6E9D748D8C}"/>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pic>
        <p:nvPicPr>
          <p:cNvPr id="17" name="Content Placeholder 16" descr="A screenshot of a computer&#10;&#10;Description automatically generated">
            <a:extLst>
              <a:ext uri="{FF2B5EF4-FFF2-40B4-BE49-F238E27FC236}">
                <a16:creationId xmlns:a16="http://schemas.microsoft.com/office/drawing/2014/main" id="{D98ECDD4-3ABA-8828-291A-9AC71BD1F3B2}"/>
              </a:ext>
            </a:extLst>
          </p:cNvPr>
          <p:cNvPicPr>
            <a:picLocks noGrp="1" noChangeAspect="1"/>
          </p:cNvPicPr>
          <p:nvPr>
            <p:ph idx="1"/>
          </p:nvPr>
        </p:nvPicPr>
        <p:blipFill>
          <a:blip r:embed="rId4"/>
          <a:stretch>
            <a:fillRect/>
          </a:stretch>
        </p:blipFill>
        <p:spPr>
          <a:xfrm>
            <a:off x="3530153" y="1825625"/>
            <a:ext cx="5131694" cy="4351338"/>
          </a:xfrm>
        </p:spPr>
      </p:pic>
      <p:sp>
        <p:nvSpPr>
          <p:cNvPr id="18" name="Rectangle 17">
            <a:extLst>
              <a:ext uri="{FF2B5EF4-FFF2-40B4-BE49-F238E27FC236}">
                <a16:creationId xmlns:a16="http://schemas.microsoft.com/office/drawing/2014/main" id="{8FCD8742-175F-2F2D-29CF-EB71E7C20C33}"/>
              </a:ext>
            </a:extLst>
          </p:cNvPr>
          <p:cNvSpPr/>
          <p:nvPr/>
        </p:nvSpPr>
        <p:spPr>
          <a:xfrm>
            <a:off x="4280452" y="5751443"/>
            <a:ext cx="397565"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0D4AA1-F361-5BA6-F9BA-DBC4C247DB2E}"/>
              </a:ext>
            </a:extLst>
          </p:cNvPr>
          <p:cNvSpPr/>
          <p:nvPr/>
        </p:nvSpPr>
        <p:spPr>
          <a:xfrm>
            <a:off x="3530153" y="2113721"/>
            <a:ext cx="750299" cy="31805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15658A-F0E4-8BB2-3414-79146D7BC40C}"/>
              </a:ext>
            </a:extLst>
          </p:cNvPr>
          <p:cNvSpPr/>
          <p:nvPr/>
        </p:nvSpPr>
        <p:spPr>
          <a:xfrm>
            <a:off x="5879876" y="4624145"/>
            <a:ext cx="2681028" cy="75623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39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pic>
        <p:nvPicPr>
          <p:cNvPr id="4" name="Content Placeholder 9">
            <a:extLst>
              <a:ext uri="{FF2B5EF4-FFF2-40B4-BE49-F238E27FC236}">
                <a16:creationId xmlns:a16="http://schemas.microsoft.com/office/drawing/2014/main" id="{3811381D-6AA0-ED4C-CF74-58C64C6C47CD}"/>
              </a:ext>
            </a:extLst>
          </p:cNvPr>
          <p:cNvPicPr>
            <a:picLocks noChangeAspect="1"/>
          </p:cNvPicPr>
          <p:nvPr/>
        </p:nvPicPr>
        <p:blipFill rotWithShape="1">
          <a:blip r:embed="rId3">
            <a:extLst>
              <a:ext uri="{28A0092B-C50C-407E-A947-70E740481C1C}">
                <a14:useLocalDpi xmlns:a14="http://schemas.microsoft.com/office/drawing/2010/main" val="0"/>
              </a:ext>
            </a:extLst>
          </a:blip>
          <a:srcRect l="7224" t="25143" r="89120" b="25748"/>
          <a:stretch/>
        </p:blipFill>
        <p:spPr>
          <a:xfrm>
            <a:off x="0" y="-73267"/>
            <a:ext cx="780909" cy="876783"/>
          </a:xfrm>
          <a:prstGeom prst="rect">
            <a:avLst/>
          </a:prstGeom>
        </p:spPr>
      </p:pic>
    </p:spTree>
    <p:extLst>
      <p:ext uri="{BB962C8B-B14F-4D97-AF65-F5344CB8AC3E}">
        <p14:creationId xmlns:p14="http://schemas.microsoft.com/office/powerpoint/2010/main" val="238927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pic>
        <p:nvPicPr>
          <p:cNvPr id="3" name="Content Placeholder 9">
            <a:extLst>
              <a:ext uri="{FF2B5EF4-FFF2-40B4-BE49-F238E27FC236}">
                <a16:creationId xmlns:a16="http://schemas.microsoft.com/office/drawing/2014/main" id="{525D77C5-F8DC-3649-2518-19131299DDCD}"/>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4831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pic>
        <p:nvPicPr>
          <p:cNvPr id="3" name="Content Placeholder 9">
            <a:extLst>
              <a:ext uri="{FF2B5EF4-FFF2-40B4-BE49-F238E27FC236}">
                <a16:creationId xmlns:a16="http://schemas.microsoft.com/office/drawing/2014/main" id="{0B388046-6C73-5B09-7415-4A5A48E14E67}"/>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3" name="Content Placeholder 9">
            <a:extLst>
              <a:ext uri="{FF2B5EF4-FFF2-40B4-BE49-F238E27FC236}">
                <a16:creationId xmlns:a16="http://schemas.microsoft.com/office/drawing/2014/main" id="{219630A5-2318-191E-24CF-0BCBB9F71CE0}"/>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35835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pic>
        <p:nvPicPr>
          <p:cNvPr id="3" name="Content Placeholder 9">
            <a:extLst>
              <a:ext uri="{FF2B5EF4-FFF2-40B4-BE49-F238E27FC236}">
                <a16:creationId xmlns:a16="http://schemas.microsoft.com/office/drawing/2014/main" id="{A8C8D835-DFA2-C80F-C84F-F9EB9B66B604}"/>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Science</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pic>
        <p:nvPicPr>
          <p:cNvPr id="3" name="Content Placeholder 9">
            <a:extLst>
              <a:ext uri="{FF2B5EF4-FFF2-40B4-BE49-F238E27FC236}">
                <a16:creationId xmlns:a16="http://schemas.microsoft.com/office/drawing/2014/main" id="{B01D4FE2-1ADA-A9DE-B3D8-3C5EE95F194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pic>
        <p:nvPicPr>
          <p:cNvPr id="3" name="Content Placeholder 9">
            <a:extLst>
              <a:ext uri="{FF2B5EF4-FFF2-40B4-BE49-F238E27FC236}">
                <a16:creationId xmlns:a16="http://schemas.microsoft.com/office/drawing/2014/main" id="{02C537F9-DBD5-4901-868F-7EFB9077640C}"/>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DCE31-087E-C0B8-C0BE-3DF09CB66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87990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A34-46BB-0C42-9896-5B42F9524694}"/>
              </a:ext>
            </a:extLst>
          </p:cNvPr>
          <p:cNvSpPr>
            <a:spLocks noGrp="1"/>
          </p:cNvSpPr>
          <p:nvPr>
            <p:ph type="title"/>
          </p:nvPr>
        </p:nvSpPr>
        <p:spPr/>
        <p:txBody>
          <a:bodyPr>
            <a:normAutofit/>
          </a:bodyPr>
          <a:lstStyle/>
          <a:p>
            <a:r>
              <a:rPr lang="en-US" dirty="0"/>
              <a:t>The time resolution is dependent on the size of the genome and the rate of evolution</a:t>
            </a:r>
          </a:p>
        </p:txBody>
      </p:sp>
      <p:sp>
        <p:nvSpPr>
          <p:cNvPr id="7" name="TextBox 6">
            <a:extLst>
              <a:ext uri="{FF2B5EF4-FFF2-40B4-BE49-F238E27FC236}">
                <a16:creationId xmlns:a16="http://schemas.microsoft.com/office/drawing/2014/main" id="{828698A0-2A1D-B544-94DC-7958BD5D7BAA}"/>
              </a:ext>
            </a:extLst>
          </p:cNvPr>
          <p:cNvSpPr txBox="1"/>
          <p:nvPr/>
        </p:nvSpPr>
        <p:spPr>
          <a:xfrm>
            <a:off x="8669438" y="6492875"/>
            <a:ext cx="3522562" cy="369332"/>
          </a:xfrm>
          <a:prstGeom prst="rect">
            <a:avLst/>
          </a:prstGeom>
          <a:noFill/>
        </p:spPr>
        <p:txBody>
          <a:bodyPr wrap="square" rtlCol="0">
            <a:spAutoFit/>
          </a:bodyPr>
          <a:lstStyle/>
          <a:p>
            <a:r>
              <a:rPr lang="en-US" dirty="0" err="1"/>
              <a:t>Dudas</a:t>
            </a:r>
            <a:r>
              <a:rPr lang="en-US" dirty="0"/>
              <a:t> et al., 2019, </a:t>
            </a:r>
            <a:r>
              <a:rPr lang="en-US" i="1" dirty="0"/>
              <a:t>BMC Eco. Evo.</a:t>
            </a:r>
          </a:p>
        </p:txBody>
      </p:sp>
      <p:pic>
        <p:nvPicPr>
          <p:cNvPr id="2050" name="Picture 2" descr="figure6">
            <a:extLst>
              <a:ext uri="{FF2B5EF4-FFF2-40B4-BE49-F238E27FC236}">
                <a16:creationId xmlns:a16="http://schemas.microsoft.com/office/drawing/2014/main" id="{E9A59CB7-8CA4-744A-9E61-56075825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1" y="1944546"/>
            <a:ext cx="6279256" cy="483090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D51D4993-479D-1A0B-935B-2A32B37AE65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974737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pic>
        <p:nvPicPr>
          <p:cNvPr id="4" name="Content Placeholder 9">
            <a:extLst>
              <a:ext uri="{FF2B5EF4-FFF2-40B4-BE49-F238E27FC236}">
                <a16:creationId xmlns:a16="http://schemas.microsoft.com/office/drawing/2014/main" id="{A8D844FF-B2E1-0CA1-74AC-29A046178ADA}"/>
              </a:ext>
            </a:extLst>
          </p:cNvPr>
          <p:cNvPicPr>
            <a:picLocks noChangeAspect="1"/>
          </p:cNvPicPr>
          <p:nvPr/>
        </p:nvPicPr>
        <p:blipFill rotWithShape="1">
          <a:blip r:embed="rId2">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89134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6D31264-ABB6-6F2B-AB91-B62C8D592131}"/>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352992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75EADD7C-8E63-DEC8-75DB-D2B3BDD7AE9D}"/>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218430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pic>
        <p:nvPicPr>
          <p:cNvPr id="4" name="Content Placeholder 9">
            <a:extLst>
              <a:ext uri="{FF2B5EF4-FFF2-40B4-BE49-F238E27FC236}">
                <a16:creationId xmlns:a16="http://schemas.microsoft.com/office/drawing/2014/main" id="{443863BA-63BB-58A0-8940-3E83CCC04079}"/>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1447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1227" y="818874"/>
            <a:ext cx="4947716" cy="60391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pic>
        <p:nvPicPr>
          <p:cNvPr id="4" name="Content Placeholder 9">
            <a:extLst>
              <a:ext uri="{FF2B5EF4-FFF2-40B4-BE49-F238E27FC236}">
                <a16:creationId xmlns:a16="http://schemas.microsoft.com/office/drawing/2014/main" id="{A65DC5F0-1562-FFB3-B3E5-BF10D3A91C89}"/>
              </a:ext>
            </a:extLst>
          </p:cNvPr>
          <p:cNvPicPr>
            <a:picLocks noChangeAspect="1"/>
          </p:cNvPicPr>
          <p:nvPr/>
        </p:nvPicPr>
        <p:blipFill rotWithShape="1">
          <a:blip r:embed="rId4">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1665419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 that is from the prior.</a:t>
            </a:r>
          </a:p>
          <a:p>
            <a:endParaRPr lang="en-US" dirty="0">
              <a:latin typeface="Helvetica" pitchFamily="2" charset="0"/>
            </a:endParaRPr>
          </a:p>
          <a:p>
            <a:endParaRPr lang="en-US" dirty="0">
              <a:latin typeface="Helvetica" pitchFamily="2" charset="0"/>
            </a:endParaRPr>
          </a:p>
        </p:txBody>
      </p:sp>
      <p:pic>
        <p:nvPicPr>
          <p:cNvPr id="3" name="Content Placeholder 9">
            <a:extLst>
              <a:ext uri="{FF2B5EF4-FFF2-40B4-BE49-F238E27FC236}">
                <a16:creationId xmlns:a16="http://schemas.microsoft.com/office/drawing/2014/main" id="{421D59B9-CB8B-4218-8CF7-E796231B0FD6}"/>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3858692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1297960" y="6103888"/>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415891" y="2113606"/>
            <a:ext cx="4637105" cy="377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5">
            <a:extLst>
              <a:ext uri="{FF2B5EF4-FFF2-40B4-BE49-F238E27FC236}">
                <a16:creationId xmlns:a16="http://schemas.microsoft.com/office/drawing/2014/main" id="{772ED3E7-59B2-B062-B9CA-71140A74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69" y="2142865"/>
            <a:ext cx="4980882" cy="3664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6B327F-C1D9-3016-978E-AE75F7195E8F}"/>
              </a:ext>
            </a:extLst>
          </p:cNvPr>
          <p:cNvSpPr txBox="1"/>
          <p:nvPr/>
        </p:nvSpPr>
        <p:spPr>
          <a:xfrm>
            <a:off x="6977340" y="603691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pic>
        <p:nvPicPr>
          <p:cNvPr id="7" name="Content Placeholder 9">
            <a:extLst>
              <a:ext uri="{FF2B5EF4-FFF2-40B4-BE49-F238E27FC236}">
                <a16:creationId xmlns:a16="http://schemas.microsoft.com/office/drawing/2014/main" id="{51C67796-EE5E-3F4D-6D6D-E54BC819E3C7}"/>
              </a:ext>
            </a:extLst>
          </p:cNvPr>
          <p:cNvPicPr>
            <a:picLocks noChangeAspect="1"/>
          </p:cNvPicPr>
          <p:nvPr/>
        </p:nvPicPr>
        <p:blipFill rotWithShape="1">
          <a:blip r:embed="rId5">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2721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pic>
        <p:nvPicPr>
          <p:cNvPr id="3" name="Content Placeholder 9">
            <a:extLst>
              <a:ext uri="{FF2B5EF4-FFF2-40B4-BE49-F238E27FC236}">
                <a16:creationId xmlns:a16="http://schemas.microsoft.com/office/drawing/2014/main" id="{F1E5D837-883E-FEF7-A42E-2F0C573F76D3}"/>
              </a:ext>
            </a:extLst>
          </p:cNvPr>
          <p:cNvPicPr>
            <a:picLocks noChangeAspect="1"/>
          </p:cNvPicPr>
          <p:nvPr/>
        </p:nvPicPr>
        <p:blipFill rotWithShape="1">
          <a:blip r:embed="rId3">
            <a:extLst>
              <a:ext uri="{28A0092B-C50C-407E-A947-70E740481C1C}">
                <a14:useLocalDpi xmlns:a14="http://schemas.microsoft.com/office/drawing/2010/main" val="0"/>
              </a:ext>
            </a:extLst>
          </a:blip>
          <a:srcRect l="10976" t="25143" r="85155" b="25748"/>
          <a:stretch/>
        </p:blipFill>
        <p:spPr>
          <a:xfrm>
            <a:off x="0" y="0"/>
            <a:ext cx="826604" cy="876783"/>
          </a:xfrm>
          <a:prstGeom prst="rect">
            <a:avLst/>
          </a:prstGeom>
        </p:spPr>
      </p:pic>
    </p:spTree>
    <p:extLst>
      <p:ext uri="{BB962C8B-B14F-4D97-AF65-F5344CB8AC3E}">
        <p14:creationId xmlns:p14="http://schemas.microsoft.com/office/powerpoint/2010/main" val="611714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49</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14300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B373C-C388-221A-D0E9-575A63199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169350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A557EA2-EB91-98D9-C311-464477EDA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7378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D71166E-65D8-FB15-FD12-6642E1F1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81585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2F101D2-A0AB-3227-0163-84BC0EA18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022670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6F2CF6-53C2-ED67-B3D7-F825A1CD4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79400"/>
            <a:ext cx="11225641" cy="6299200"/>
          </a:xfrm>
          <a:prstGeom prst="rect">
            <a:avLst/>
          </a:prstGeom>
        </p:spPr>
      </p:pic>
    </p:spTree>
    <p:extLst>
      <p:ext uri="{BB962C8B-B14F-4D97-AF65-F5344CB8AC3E}">
        <p14:creationId xmlns:p14="http://schemas.microsoft.com/office/powerpoint/2010/main" val="310908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6772</TotalTime>
  <Words>3292</Words>
  <Application>Microsoft Macintosh PowerPoint</Application>
  <PresentationFormat>Widescreen</PresentationFormat>
  <Paragraphs>307</Paragraphs>
  <Slides>51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Courier</vt:lpstr>
      <vt:lpstr>Helvetica</vt:lpstr>
      <vt:lpstr>Helvetica Neue Light</vt:lpstr>
      <vt:lpstr>Office Theme</vt:lpstr>
      <vt:lpstr>Tracking the evolution of pathogens over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data: We know who was infected with which pathogen and sequence and when they were sampled</vt:lpstr>
      <vt:lpstr>Phylogenetics allows us to infer the shared ancestral history of the different pathogens</vt:lpstr>
      <vt:lpstr>Bayesian phylogenetics allows us to jointly infer the phylogenetic trees, evolutionary and Demographics models </vt:lpstr>
      <vt:lpstr>Bayesian phylogenetics allows us to jointly infer the phylogenetic trees, evolutionary and Demographics models </vt:lpstr>
      <vt:lpstr>Bayesian phylogenetics allows us to jointly infer the phylogenetic trees, evolutionary and Demographics models </vt:lpstr>
      <vt:lpstr>PowerPoint Presentation</vt:lpstr>
      <vt:lpstr>Site models describe the relative change across nucleotides and positions in the alignment and consist of several parts.</vt:lpstr>
      <vt:lpstr>Substitution models describe how fast/slow the change from one to another nucleotide happens compared to others</vt:lpstr>
      <vt:lpstr>Gamma rate heterogeneity + invariant site models describe how fast/slow some sites in an alignment change bases compared to others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 invariant site models describe how fast/slow some sites in an alignment change bases compared to others</vt:lpstr>
      <vt:lpstr>Gamma rate heterogeneity models account for rate differences across sites (e.g. HKY+G4).</vt:lpstr>
      <vt:lpstr>Gamma rate heterogeneity + invariant site models describe how fast/slow some sites in an alignment change bases compared to others</vt:lpstr>
      <vt:lpstr>Changes in the third codon position are far more likely to not affect the amino acid</vt:lpstr>
      <vt:lpstr>PowerPoint Presentation</vt:lpstr>
      <vt:lpstr>Codon positions models allow for some codon positions to evolve faster/slower than others</vt:lpstr>
      <vt:lpstr>Practical considerations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The time resolution is dependent on the size of the genome and the rate of evolution</vt:lpstr>
      <vt:lpstr>What is my clock rate? (from Holmes et al. 2016</vt:lpstr>
      <vt:lpstr>Rates of evolution can vary due to different hosts</vt:lpstr>
      <vt:lpstr>Rates of evolution can vary in the short term and long term</vt:lpstr>
      <vt:lpstr>Mathematically clock models are functions that have divergence as input and time as output</vt:lpstr>
      <vt:lpstr>Molecular clock models map genetic divergence into time</vt:lpstr>
      <vt:lpstr>Where does the time information come from to inform the molecular clock?</vt:lpstr>
      <vt:lpstr>The time information should be in the same order of magnitude as the evolutionary history</vt:lpstr>
      <vt:lpstr>Is there enough signal to estimate evolutionary rates? Tip Randomization</vt:lpstr>
      <vt:lpstr>In the posterior probability, modelling the evolution of sequences feeds into the tree likelihood.</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45</cp:revision>
  <dcterms:created xsi:type="dcterms:W3CDTF">2020-07-05T17:44:26Z</dcterms:created>
  <dcterms:modified xsi:type="dcterms:W3CDTF">2023-07-08T20:27:57Z</dcterms:modified>
</cp:coreProperties>
</file>